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8" r:id="rId4"/>
    <p:sldId id="268" r:id="rId5"/>
    <p:sldId id="264" r:id="rId6"/>
    <p:sldId id="265" r:id="rId7"/>
    <p:sldId id="260" r:id="rId8"/>
    <p:sldId id="257" r:id="rId9"/>
    <p:sldId id="266" r:id="rId1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F2A6B-EC20-4303-8B91-1B8F84C0AD97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NI"/>
        </a:p>
      </dgm:t>
    </dgm:pt>
    <dgm:pt modelId="{10A67503-CBD4-4D39-8BDF-84B76024A498}">
      <dgm:prSet phldrT="[Texto]" custT="1"/>
      <dgm:spPr/>
      <dgm:t>
        <a:bodyPr/>
        <a:lstStyle/>
        <a:p>
          <a:r>
            <a:rPr lang="es-NI" sz="1200" b="1" dirty="0" smtClean="0"/>
            <a:t>Identificación de Necesidades (segundo trimestre 2010)</a:t>
          </a:r>
          <a:endParaRPr lang="es-NI" sz="1200" b="1" dirty="0"/>
        </a:p>
      </dgm:t>
    </dgm:pt>
    <dgm:pt modelId="{1654E3E4-0A94-4E43-A34C-5C2589456D21}" type="parTrans" cxnId="{175DE3EC-A630-4E76-BA42-30B962B4CEA1}">
      <dgm:prSet/>
      <dgm:spPr/>
      <dgm:t>
        <a:bodyPr/>
        <a:lstStyle/>
        <a:p>
          <a:endParaRPr lang="es-NI"/>
        </a:p>
      </dgm:t>
    </dgm:pt>
    <dgm:pt modelId="{5B51992B-A109-4B6B-B744-26951BC8C37A}" type="sibTrans" cxnId="{175DE3EC-A630-4E76-BA42-30B962B4CEA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NI"/>
        </a:p>
      </dgm:t>
    </dgm:pt>
    <dgm:pt modelId="{6E36EE9D-FCD5-4D4F-AF35-4DC646A881FE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NI" sz="1200" b="1" dirty="0" smtClean="0"/>
            <a:t>Análisis  Técnico de la demanda  según Plan  de Desarrollo (2010)</a:t>
          </a:r>
          <a:endParaRPr lang="es-NI" sz="1200" b="1" dirty="0"/>
        </a:p>
      </dgm:t>
    </dgm:pt>
    <dgm:pt modelId="{45A57B87-DBE3-4876-AA08-BDEFFAE16C88}" type="parTrans" cxnId="{6BB58AF0-8B76-4F0C-8524-E54DAF001529}">
      <dgm:prSet/>
      <dgm:spPr/>
      <dgm:t>
        <a:bodyPr/>
        <a:lstStyle/>
        <a:p>
          <a:endParaRPr lang="es-NI"/>
        </a:p>
      </dgm:t>
    </dgm:pt>
    <dgm:pt modelId="{8A80E553-95C4-499D-8BE2-304DFA8A0840}" type="sibTrans" cxnId="{6BB58AF0-8B76-4F0C-8524-E54DAF00152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NI"/>
        </a:p>
      </dgm:t>
    </dgm:pt>
    <dgm:pt modelId="{A74793BB-20A1-4E7F-B75A-6CAF4BBD90C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NI" sz="1200" b="1" dirty="0" smtClean="0"/>
            <a:t>Congresos del Pueblo (Para aprobación ideas de proyecto 2010)</a:t>
          </a:r>
          <a:endParaRPr lang="es-NI" sz="1200" b="1" dirty="0"/>
        </a:p>
      </dgm:t>
    </dgm:pt>
    <dgm:pt modelId="{396547E8-4D0A-40E7-9D8E-DAE6F4867303}" type="parTrans" cxnId="{CEF6A4EB-F0EC-44E3-A08B-ED160813024C}">
      <dgm:prSet/>
      <dgm:spPr/>
      <dgm:t>
        <a:bodyPr/>
        <a:lstStyle/>
        <a:p>
          <a:endParaRPr lang="es-NI"/>
        </a:p>
      </dgm:t>
    </dgm:pt>
    <dgm:pt modelId="{15B3AB54-99B7-4FA2-B4CF-DAFD35F1939E}" type="sibTrans" cxnId="{CEF6A4EB-F0EC-44E3-A08B-ED160813024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NI"/>
        </a:p>
      </dgm:t>
    </dgm:pt>
    <dgm:pt modelId="{97D1868B-DFB2-4686-B261-7EE16D12E4C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NI" sz="1200" b="1" dirty="0" smtClean="0"/>
            <a:t>Formulación del POA  Presupuesto (2010)</a:t>
          </a:r>
          <a:endParaRPr lang="es-NI" sz="1200" b="1" dirty="0"/>
        </a:p>
      </dgm:t>
    </dgm:pt>
    <dgm:pt modelId="{67C06DF2-1FCE-412E-AF21-1CA4C9620627}" type="parTrans" cxnId="{6FD4DFAB-19BC-4881-9A03-486EE4E04265}">
      <dgm:prSet/>
      <dgm:spPr/>
      <dgm:t>
        <a:bodyPr/>
        <a:lstStyle/>
        <a:p>
          <a:endParaRPr lang="es-NI"/>
        </a:p>
      </dgm:t>
    </dgm:pt>
    <dgm:pt modelId="{9652B8DD-ECD8-49FC-8C27-E878747B6C38}" type="sibTrans" cxnId="{6FD4DFAB-19BC-4881-9A03-486EE4E04265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NI"/>
        </a:p>
      </dgm:t>
    </dgm:pt>
    <dgm:pt modelId="{0C5FD065-7BD1-4360-B23E-B9A9D37A5D7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NI" sz="1200" b="1" dirty="0" smtClean="0"/>
            <a:t>Congreso del Pueblo para aprobar Presupuesto  (Dic. 2010)</a:t>
          </a:r>
          <a:endParaRPr lang="es-NI" sz="1200" b="1" dirty="0"/>
        </a:p>
      </dgm:t>
    </dgm:pt>
    <dgm:pt modelId="{2E1D57C9-3F62-4650-8745-6E14C043F4C2}" type="parTrans" cxnId="{A7AA7A93-7D6D-4E80-8491-07C364F75A54}">
      <dgm:prSet/>
      <dgm:spPr/>
      <dgm:t>
        <a:bodyPr/>
        <a:lstStyle/>
        <a:p>
          <a:endParaRPr lang="es-NI"/>
        </a:p>
      </dgm:t>
    </dgm:pt>
    <dgm:pt modelId="{8C3B29E1-A879-4D6D-8476-C2CA77282DDF}" type="sibTrans" cxnId="{A7AA7A93-7D6D-4E80-8491-07C364F75A54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NI"/>
        </a:p>
      </dgm:t>
    </dgm:pt>
    <dgm:pt modelId="{FB4E584A-71EC-4F5F-BF63-C7A2F6922FFF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NI" sz="1200" b="1" dirty="0" smtClean="0"/>
            <a:t>Ejecución de Inversiones (inicia Enero 2011)</a:t>
          </a:r>
          <a:endParaRPr lang="es-NI" sz="1200" b="1" dirty="0"/>
        </a:p>
      </dgm:t>
    </dgm:pt>
    <dgm:pt modelId="{DA6335DA-F084-42D8-A67B-23B84BAEB61E}" type="parTrans" cxnId="{F52925D9-91B6-42E0-85FE-7C3B72A29097}">
      <dgm:prSet/>
      <dgm:spPr/>
      <dgm:t>
        <a:bodyPr/>
        <a:lstStyle/>
        <a:p>
          <a:endParaRPr lang="es-NI"/>
        </a:p>
      </dgm:t>
    </dgm:pt>
    <dgm:pt modelId="{D5501887-1D10-48D3-86D8-EB83A239C77D}" type="sibTrans" cxnId="{F52925D9-91B6-42E0-85FE-7C3B72A29097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NI"/>
        </a:p>
      </dgm:t>
    </dgm:pt>
    <dgm:pt modelId="{AD869389-B599-488F-874C-C1851CEA1512}">
      <dgm:prSet custT="1"/>
      <dgm:spPr/>
      <dgm:t>
        <a:bodyPr/>
        <a:lstStyle/>
        <a:p>
          <a:r>
            <a:rPr lang="es-ES" sz="1200" b="1" dirty="0" smtClean="0"/>
            <a:t>Congreso de rendición de  cuentas  (2011)</a:t>
          </a:r>
          <a:endParaRPr lang="es-ES" sz="1200" b="1" dirty="0"/>
        </a:p>
      </dgm:t>
    </dgm:pt>
    <dgm:pt modelId="{59479675-79BE-4285-B822-D9A4E42E4F0B}" type="parTrans" cxnId="{85449AB6-E8F4-4E58-831C-F3D211A9688D}">
      <dgm:prSet/>
      <dgm:spPr/>
      <dgm:t>
        <a:bodyPr/>
        <a:lstStyle/>
        <a:p>
          <a:endParaRPr lang="es-ES"/>
        </a:p>
      </dgm:t>
    </dgm:pt>
    <dgm:pt modelId="{6A1B0FF1-BC96-441A-8DDE-59FC8DF82718}" type="sibTrans" cxnId="{85449AB6-E8F4-4E58-831C-F3D211A9688D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D6FCF4C-A065-47BC-8FBB-8DAB6A8A48BF}" type="pres">
      <dgm:prSet presAssocID="{487F2A6B-EC20-4303-8B91-1B8F84C0AD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NI"/>
        </a:p>
      </dgm:t>
    </dgm:pt>
    <dgm:pt modelId="{E649EC38-28EB-48A9-9238-32E0A186024B}" type="pres">
      <dgm:prSet presAssocID="{487F2A6B-EC20-4303-8B91-1B8F84C0AD97}" presName="dot1" presStyleLbl="alignNode1" presStyleIdx="0" presStyleCnt="18"/>
      <dgm:spPr/>
      <dgm:t>
        <a:bodyPr/>
        <a:lstStyle/>
        <a:p>
          <a:endParaRPr lang="es-ES"/>
        </a:p>
      </dgm:t>
    </dgm:pt>
    <dgm:pt modelId="{FC71B870-47F9-478C-A0CC-CA2B1BC21629}" type="pres">
      <dgm:prSet presAssocID="{487F2A6B-EC20-4303-8B91-1B8F84C0AD97}" presName="dot2" presStyleLbl="alignNode1" presStyleIdx="1" presStyleCnt="18"/>
      <dgm:spPr/>
      <dgm:t>
        <a:bodyPr/>
        <a:lstStyle/>
        <a:p>
          <a:endParaRPr lang="es-ES"/>
        </a:p>
      </dgm:t>
    </dgm:pt>
    <dgm:pt modelId="{7E0937E0-9001-42AA-9EE8-6631BED4014A}" type="pres">
      <dgm:prSet presAssocID="{487F2A6B-EC20-4303-8B91-1B8F84C0AD97}" presName="dot3" presStyleLbl="alignNode1" presStyleIdx="2" presStyleCnt="18"/>
      <dgm:spPr/>
      <dgm:t>
        <a:bodyPr/>
        <a:lstStyle/>
        <a:p>
          <a:endParaRPr lang="es-ES"/>
        </a:p>
      </dgm:t>
    </dgm:pt>
    <dgm:pt modelId="{D27E934A-FE5E-4064-89E2-A123722B8555}" type="pres">
      <dgm:prSet presAssocID="{487F2A6B-EC20-4303-8B91-1B8F84C0AD97}" presName="dot4" presStyleLbl="alignNode1" presStyleIdx="3" presStyleCnt="18"/>
      <dgm:spPr/>
      <dgm:t>
        <a:bodyPr/>
        <a:lstStyle/>
        <a:p>
          <a:endParaRPr lang="es-ES"/>
        </a:p>
      </dgm:t>
    </dgm:pt>
    <dgm:pt modelId="{501DD8D0-0FC9-4497-A364-DC6F108937B0}" type="pres">
      <dgm:prSet presAssocID="{487F2A6B-EC20-4303-8B91-1B8F84C0AD97}" presName="dot5" presStyleLbl="alignNode1" presStyleIdx="4" presStyleCnt="18"/>
      <dgm:spPr/>
      <dgm:t>
        <a:bodyPr/>
        <a:lstStyle/>
        <a:p>
          <a:endParaRPr lang="es-ES"/>
        </a:p>
      </dgm:t>
    </dgm:pt>
    <dgm:pt modelId="{3629ECA9-2E0D-464B-9552-40AE2189D9A1}" type="pres">
      <dgm:prSet presAssocID="{487F2A6B-EC20-4303-8B91-1B8F84C0AD97}" presName="dot6" presStyleLbl="alignNode1" presStyleIdx="5" presStyleCnt="18"/>
      <dgm:spPr/>
      <dgm:t>
        <a:bodyPr/>
        <a:lstStyle/>
        <a:p>
          <a:endParaRPr lang="es-ES"/>
        </a:p>
      </dgm:t>
    </dgm:pt>
    <dgm:pt modelId="{E63A52D5-42CB-487E-A265-3CB4B7B6267D}" type="pres">
      <dgm:prSet presAssocID="{487F2A6B-EC20-4303-8B91-1B8F84C0AD97}" presName="dot7" presStyleLbl="alignNode1" presStyleIdx="6" presStyleCnt="18"/>
      <dgm:spPr/>
      <dgm:t>
        <a:bodyPr/>
        <a:lstStyle/>
        <a:p>
          <a:endParaRPr lang="es-ES"/>
        </a:p>
      </dgm:t>
    </dgm:pt>
    <dgm:pt modelId="{8EEC4715-E545-443D-937D-6925EB321A17}" type="pres">
      <dgm:prSet presAssocID="{487F2A6B-EC20-4303-8B91-1B8F84C0AD97}" presName="dot8" presStyleLbl="alignNode1" presStyleIdx="7" presStyleCnt="18"/>
      <dgm:spPr/>
      <dgm:t>
        <a:bodyPr/>
        <a:lstStyle/>
        <a:p>
          <a:endParaRPr lang="es-ES"/>
        </a:p>
      </dgm:t>
    </dgm:pt>
    <dgm:pt modelId="{6A4F66DC-432B-48D0-BDB5-47F609CA2178}" type="pres">
      <dgm:prSet presAssocID="{487F2A6B-EC20-4303-8B91-1B8F84C0AD97}" presName="dot9" presStyleLbl="alignNode1" presStyleIdx="8" presStyleCnt="18"/>
      <dgm:spPr/>
      <dgm:t>
        <a:bodyPr/>
        <a:lstStyle/>
        <a:p>
          <a:endParaRPr lang="es-ES"/>
        </a:p>
      </dgm:t>
    </dgm:pt>
    <dgm:pt modelId="{F2A7393A-8D2F-48EC-83E1-480EBE9EED56}" type="pres">
      <dgm:prSet presAssocID="{487F2A6B-EC20-4303-8B91-1B8F84C0AD97}" presName="dot10" presStyleLbl="alignNode1" presStyleIdx="9" presStyleCnt="18"/>
      <dgm:spPr/>
      <dgm:t>
        <a:bodyPr/>
        <a:lstStyle/>
        <a:p>
          <a:endParaRPr lang="es-ES"/>
        </a:p>
      </dgm:t>
    </dgm:pt>
    <dgm:pt modelId="{28370404-0DA5-472F-AB9F-7A8EAB1F4802}" type="pres">
      <dgm:prSet presAssocID="{487F2A6B-EC20-4303-8B91-1B8F84C0AD97}" presName="dot11" presStyleLbl="alignNode1" presStyleIdx="10" presStyleCnt="18"/>
      <dgm:spPr/>
    </dgm:pt>
    <dgm:pt modelId="{88C00BDB-AF08-4067-B901-09F1E80F2E1C}" type="pres">
      <dgm:prSet presAssocID="{487F2A6B-EC20-4303-8B91-1B8F84C0AD97}" presName="dotArrow1" presStyleLbl="alignNode1" presStyleIdx="11" presStyleCnt="18"/>
      <dgm:spPr/>
      <dgm:t>
        <a:bodyPr/>
        <a:lstStyle/>
        <a:p>
          <a:endParaRPr lang="es-ES"/>
        </a:p>
      </dgm:t>
    </dgm:pt>
    <dgm:pt modelId="{C5C804D3-6A7A-4B00-9212-FB4F5588D0E4}" type="pres">
      <dgm:prSet presAssocID="{487F2A6B-EC20-4303-8B91-1B8F84C0AD97}" presName="dotArrow2" presStyleLbl="alignNode1" presStyleIdx="12" presStyleCnt="18"/>
      <dgm:spPr/>
      <dgm:t>
        <a:bodyPr/>
        <a:lstStyle/>
        <a:p>
          <a:endParaRPr lang="es-ES"/>
        </a:p>
      </dgm:t>
    </dgm:pt>
    <dgm:pt modelId="{DC497E6F-6211-4A6A-860A-809E943F6F93}" type="pres">
      <dgm:prSet presAssocID="{487F2A6B-EC20-4303-8B91-1B8F84C0AD97}" presName="dotArrow3" presStyleLbl="alignNode1" presStyleIdx="13" presStyleCnt="18"/>
      <dgm:spPr/>
      <dgm:t>
        <a:bodyPr/>
        <a:lstStyle/>
        <a:p>
          <a:endParaRPr lang="es-ES"/>
        </a:p>
      </dgm:t>
    </dgm:pt>
    <dgm:pt modelId="{60E222EC-3E9F-44CD-8A92-53C04105F524}" type="pres">
      <dgm:prSet presAssocID="{487F2A6B-EC20-4303-8B91-1B8F84C0AD97}" presName="dotArrow4" presStyleLbl="alignNode1" presStyleIdx="14" presStyleCnt="18"/>
      <dgm:spPr/>
      <dgm:t>
        <a:bodyPr/>
        <a:lstStyle/>
        <a:p>
          <a:endParaRPr lang="es-ES"/>
        </a:p>
      </dgm:t>
    </dgm:pt>
    <dgm:pt modelId="{386193F8-F171-4D9D-9B32-00DA26858827}" type="pres">
      <dgm:prSet presAssocID="{487F2A6B-EC20-4303-8B91-1B8F84C0AD97}" presName="dotArrow5" presStyleLbl="alignNode1" presStyleIdx="15" presStyleCnt="18"/>
      <dgm:spPr/>
      <dgm:t>
        <a:bodyPr/>
        <a:lstStyle/>
        <a:p>
          <a:endParaRPr lang="es-ES"/>
        </a:p>
      </dgm:t>
    </dgm:pt>
    <dgm:pt modelId="{68F5D89D-247A-4EC5-890C-4CF2E7DA884A}" type="pres">
      <dgm:prSet presAssocID="{487F2A6B-EC20-4303-8B91-1B8F84C0AD97}" presName="dotArrow6" presStyleLbl="alignNode1" presStyleIdx="16" presStyleCnt="18"/>
      <dgm:spPr/>
      <dgm:t>
        <a:bodyPr/>
        <a:lstStyle/>
        <a:p>
          <a:endParaRPr lang="es-ES"/>
        </a:p>
      </dgm:t>
    </dgm:pt>
    <dgm:pt modelId="{B9D4C243-E29F-4754-96A5-0FEE4587C1AD}" type="pres">
      <dgm:prSet presAssocID="{487F2A6B-EC20-4303-8B91-1B8F84C0AD97}" presName="dotArrow7" presStyleLbl="alignNode1" presStyleIdx="17" presStyleCnt="18"/>
      <dgm:spPr/>
      <dgm:t>
        <a:bodyPr/>
        <a:lstStyle/>
        <a:p>
          <a:endParaRPr lang="es-ES"/>
        </a:p>
      </dgm:t>
    </dgm:pt>
    <dgm:pt modelId="{428723FC-D4EB-44F8-82C9-EC58DE59789E}" type="pres">
      <dgm:prSet presAssocID="{10A67503-CBD4-4D39-8BDF-84B76024A498}" presName="parTx1" presStyleLbl="node1" presStyleIdx="0" presStyleCnt="7" custScaleX="178260" custScaleY="117633" custLinFactNeighborX="48917" custLinFactNeighborY="-13116"/>
      <dgm:spPr/>
      <dgm:t>
        <a:bodyPr/>
        <a:lstStyle/>
        <a:p>
          <a:endParaRPr lang="es-NI"/>
        </a:p>
      </dgm:t>
    </dgm:pt>
    <dgm:pt modelId="{48798A18-433D-4A91-BFDB-3191D39AFDBF}" type="pres">
      <dgm:prSet presAssocID="{5B51992B-A109-4B6B-B744-26951BC8C37A}" presName="picture1" presStyleCnt="0"/>
      <dgm:spPr/>
      <dgm:t>
        <a:bodyPr/>
        <a:lstStyle/>
        <a:p>
          <a:endParaRPr lang="es-ES"/>
        </a:p>
      </dgm:t>
    </dgm:pt>
    <dgm:pt modelId="{52D95FE4-0B55-470F-9453-5BFCF3187636}" type="pres">
      <dgm:prSet presAssocID="{5B51992B-A109-4B6B-B744-26951BC8C37A}" presName="imageRepeatNode" presStyleLbl="fgImgPlace1" presStyleIdx="0" presStyleCnt="7" custLinFactNeighborX="20243" custLinFactNeighborY="-17079"/>
      <dgm:spPr/>
      <dgm:t>
        <a:bodyPr/>
        <a:lstStyle/>
        <a:p>
          <a:endParaRPr lang="es-NI"/>
        </a:p>
      </dgm:t>
    </dgm:pt>
    <dgm:pt modelId="{72516CC1-772B-4968-AD58-A4F0CA0E5F67}" type="pres">
      <dgm:prSet presAssocID="{6E36EE9D-FCD5-4D4F-AF35-4DC646A881FE}" presName="parTx2" presStyleLbl="node1" presStyleIdx="1" presStyleCnt="7" custScaleX="216462" custScaleY="131511" custLinFactNeighborX="59217" custLinFactNeighborY="-31189"/>
      <dgm:spPr/>
      <dgm:t>
        <a:bodyPr/>
        <a:lstStyle/>
        <a:p>
          <a:endParaRPr lang="es-NI"/>
        </a:p>
      </dgm:t>
    </dgm:pt>
    <dgm:pt modelId="{A82B9861-8F85-42AA-A784-5C7C41B7BAF2}" type="pres">
      <dgm:prSet presAssocID="{8A80E553-95C4-499D-8BE2-304DFA8A0840}" presName="picture2" presStyleCnt="0"/>
      <dgm:spPr/>
      <dgm:t>
        <a:bodyPr/>
        <a:lstStyle/>
        <a:p>
          <a:endParaRPr lang="es-ES"/>
        </a:p>
      </dgm:t>
    </dgm:pt>
    <dgm:pt modelId="{A75469B6-D66C-4140-84E8-6EEEE575C6CA}" type="pres">
      <dgm:prSet presAssocID="{8A80E553-95C4-499D-8BE2-304DFA8A0840}" presName="imageRepeatNode" presStyleLbl="fgImgPlace1" presStyleIdx="1" presStyleCnt="7"/>
      <dgm:spPr/>
      <dgm:t>
        <a:bodyPr/>
        <a:lstStyle/>
        <a:p>
          <a:endParaRPr lang="es-NI"/>
        </a:p>
      </dgm:t>
    </dgm:pt>
    <dgm:pt modelId="{F9F709A2-893E-464F-97A0-8E5A2E249D35}" type="pres">
      <dgm:prSet presAssocID="{A74793BB-20A1-4E7F-B75A-6CAF4BBD90CE}" presName="parTx3" presStyleLbl="node1" presStyleIdx="2" presStyleCnt="7" custScaleX="186221" custScaleY="126549" custLinFactNeighborX="37430" custLinFactNeighborY="-46024"/>
      <dgm:spPr/>
      <dgm:t>
        <a:bodyPr/>
        <a:lstStyle/>
        <a:p>
          <a:endParaRPr lang="es-NI"/>
        </a:p>
      </dgm:t>
    </dgm:pt>
    <dgm:pt modelId="{F8E9F467-2C0E-42C5-BA30-2D30E2E8D481}" type="pres">
      <dgm:prSet presAssocID="{15B3AB54-99B7-4FA2-B4CF-DAFD35F1939E}" presName="picture3" presStyleCnt="0"/>
      <dgm:spPr/>
      <dgm:t>
        <a:bodyPr/>
        <a:lstStyle/>
        <a:p>
          <a:endParaRPr lang="es-ES"/>
        </a:p>
      </dgm:t>
    </dgm:pt>
    <dgm:pt modelId="{D755A9F0-2287-458A-9950-9CD15C4202B6}" type="pres">
      <dgm:prSet presAssocID="{15B3AB54-99B7-4FA2-B4CF-DAFD35F1939E}" presName="imageRepeatNode" presStyleLbl="fgImgPlace1" presStyleIdx="2" presStyleCnt="7"/>
      <dgm:spPr/>
      <dgm:t>
        <a:bodyPr/>
        <a:lstStyle/>
        <a:p>
          <a:endParaRPr lang="es-NI"/>
        </a:p>
      </dgm:t>
    </dgm:pt>
    <dgm:pt modelId="{FB4EC0B2-F5AF-4C15-853D-3F1259DA78D5}" type="pres">
      <dgm:prSet presAssocID="{97D1868B-DFB2-4686-B261-7EE16D12E4CB}" presName="parTx4" presStyleLbl="node1" presStyleIdx="3" presStyleCnt="7" custScaleX="144715" custScaleY="153998" custLinFactNeighborX="32412" custLinFactNeighborY="-52404"/>
      <dgm:spPr/>
      <dgm:t>
        <a:bodyPr/>
        <a:lstStyle/>
        <a:p>
          <a:endParaRPr lang="es-NI"/>
        </a:p>
      </dgm:t>
    </dgm:pt>
    <dgm:pt modelId="{7684235B-FED4-4077-9E93-73DFC859BE7D}" type="pres">
      <dgm:prSet presAssocID="{9652B8DD-ECD8-49FC-8C27-E878747B6C38}" presName="picture4" presStyleCnt="0"/>
      <dgm:spPr/>
      <dgm:t>
        <a:bodyPr/>
        <a:lstStyle/>
        <a:p>
          <a:endParaRPr lang="es-ES"/>
        </a:p>
      </dgm:t>
    </dgm:pt>
    <dgm:pt modelId="{A9F07D66-A46F-4BBD-8122-747313BAD126}" type="pres">
      <dgm:prSet presAssocID="{9652B8DD-ECD8-49FC-8C27-E878747B6C38}" presName="imageRepeatNode" presStyleLbl="fgImgPlace1" presStyleIdx="3" presStyleCnt="7"/>
      <dgm:spPr/>
      <dgm:t>
        <a:bodyPr/>
        <a:lstStyle/>
        <a:p>
          <a:endParaRPr lang="es-NI"/>
        </a:p>
      </dgm:t>
    </dgm:pt>
    <dgm:pt modelId="{8E2C4171-0B5A-408A-B43A-FCDA8A64D1F1}" type="pres">
      <dgm:prSet presAssocID="{0C5FD065-7BD1-4360-B23E-B9A9D37A5D71}" presName="parTx5" presStyleLbl="node1" presStyleIdx="4" presStyleCnt="7" custScaleX="161833" custScaleY="149881" custLinFactNeighborX="31268" custLinFactNeighborY="-42287"/>
      <dgm:spPr/>
      <dgm:t>
        <a:bodyPr/>
        <a:lstStyle/>
        <a:p>
          <a:endParaRPr lang="es-NI"/>
        </a:p>
      </dgm:t>
    </dgm:pt>
    <dgm:pt modelId="{95D46063-E64A-4F2C-BC10-9853064AEB1F}" type="pres">
      <dgm:prSet presAssocID="{8C3B29E1-A879-4D6D-8476-C2CA77282DDF}" presName="picture5" presStyleCnt="0"/>
      <dgm:spPr/>
      <dgm:t>
        <a:bodyPr/>
        <a:lstStyle/>
        <a:p>
          <a:endParaRPr lang="es-ES"/>
        </a:p>
      </dgm:t>
    </dgm:pt>
    <dgm:pt modelId="{0BB10B6D-799F-455C-8112-7DD82C1D3156}" type="pres">
      <dgm:prSet presAssocID="{8C3B29E1-A879-4D6D-8476-C2CA77282DDF}" presName="imageRepeatNode" presStyleLbl="fgImgPlace1" presStyleIdx="4" presStyleCnt="7"/>
      <dgm:spPr/>
      <dgm:t>
        <a:bodyPr/>
        <a:lstStyle/>
        <a:p>
          <a:endParaRPr lang="es-NI"/>
        </a:p>
      </dgm:t>
    </dgm:pt>
    <dgm:pt modelId="{2B0C0C89-B096-4D4C-9940-37833C023C0B}" type="pres">
      <dgm:prSet presAssocID="{FB4E584A-71EC-4F5F-BF63-C7A2F6922FFF}" presName="parTx6" presStyleLbl="node1" presStyleIdx="5" presStyleCnt="7" custScaleX="157122" custScaleY="148140" custLinFactNeighborX="35916" custLinFactNeighborY="-74396"/>
      <dgm:spPr/>
      <dgm:t>
        <a:bodyPr/>
        <a:lstStyle/>
        <a:p>
          <a:endParaRPr lang="es-NI"/>
        </a:p>
      </dgm:t>
    </dgm:pt>
    <dgm:pt modelId="{716A31E1-D852-4AFA-91ED-F4CF19F4BC3C}" type="pres">
      <dgm:prSet presAssocID="{D5501887-1D10-48D3-86D8-EB83A239C77D}" presName="picture6" presStyleCnt="0"/>
      <dgm:spPr/>
      <dgm:t>
        <a:bodyPr/>
        <a:lstStyle/>
        <a:p>
          <a:endParaRPr lang="es-ES"/>
        </a:p>
      </dgm:t>
    </dgm:pt>
    <dgm:pt modelId="{560B72AB-94E1-4370-83AF-0EC7F9D4D95D}" type="pres">
      <dgm:prSet presAssocID="{D5501887-1D10-48D3-86D8-EB83A239C77D}" presName="imageRepeatNode" presStyleLbl="fgImgPlace1" presStyleIdx="5" presStyleCnt="7"/>
      <dgm:spPr/>
      <dgm:t>
        <a:bodyPr/>
        <a:lstStyle/>
        <a:p>
          <a:endParaRPr lang="es-NI"/>
        </a:p>
      </dgm:t>
    </dgm:pt>
    <dgm:pt modelId="{2B693110-2647-4CEC-B404-E39D483AE56D}" type="pres">
      <dgm:prSet presAssocID="{AD869389-B599-488F-874C-C1851CEA1512}" presName="parTx7" presStyleLbl="node1" presStyleIdx="6" presStyleCnt="7" custScaleX="173849" custScaleY="142401" custLinFactNeighborX="30023" custLinFactNeighborY="-73878"/>
      <dgm:spPr/>
      <dgm:t>
        <a:bodyPr/>
        <a:lstStyle/>
        <a:p>
          <a:endParaRPr lang="es-ES"/>
        </a:p>
      </dgm:t>
    </dgm:pt>
    <dgm:pt modelId="{BEF3071E-398D-4E52-AF85-A20C54B45F25}" type="pres">
      <dgm:prSet presAssocID="{6A1B0FF1-BC96-441A-8DDE-59FC8DF82718}" presName="picture7" presStyleCnt="0"/>
      <dgm:spPr/>
    </dgm:pt>
    <dgm:pt modelId="{61EF3AFA-ECE1-4EE7-B7FE-DE4DDA4BF0E6}" type="pres">
      <dgm:prSet presAssocID="{6A1B0FF1-BC96-441A-8DDE-59FC8DF82718}" presName="imageRepeatNode" presStyleLbl="fgImgPlace1" presStyleIdx="6" presStyleCnt="7" custLinFactNeighborX="-16052" custLinFactNeighborY="-10970"/>
      <dgm:spPr/>
      <dgm:t>
        <a:bodyPr/>
        <a:lstStyle/>
        <a:p>
          <a:endParaRPr lang="es-ES"/>
        </a:p>
      </dgm:t>
    </dgm:pt>
  </dgm:ptLst>
  <dgm:cxnLst>
    <dgm:cxn modelId="{6BB58AF0-8B76-4F0C-8524-E54DAF001529}" srcId="{487F2A6B-EC20-4303-8B91-1B8F84C0AD97}" destId="{6E36EE9D-FCD5-4D4F-AF35-4DC646A881FE}" srcOrd="1" destOrd="0" parTransId="{45A57B87-DBE3-4876-AA08-BDEFFAE16C88}" sibTransId="{8A80E553-95C4-499D-8BE2-304DFA8A0840}"/>
    <dgm:cxn modelId="{3CA84551-77B5-40E5-81E6-BF310FC7C3AB}" type="presOf" srcId="{15B3AB54-99B7-4FA2-B4CF-DAFD35F1939E}" destId="{D755A9F0-2287-458A-9950-9CD15C4202B6}" srcOrd="0" destOrd="0" presId="urn:microsoft.com/office/officeart/2008/layout/AscendingPictureAccentProcess"/>
    <dgm:cxn modelId="{E4C5EA7E-96D0-4FB0-A84E-DF0ACC6C12CC}" type="presOf" srcId="{5B51992B-A109-4B6B-B744-26951BC8C37A}" destId="{52D95FE4-0B55-470F-9453-5BFCF3187636}" srcOrd="0" destOrd="0" presId="urn:microsoft.com/office/officeart/2008/layout/AscendingPictureAccentProcess"/>
    <dgm:cxn modelId="{6FD4DFAB-19BC-4881-9A03-486EE4E04265}" srcId="{487F2A6B-EC20-4303-8B91-1B8F84C0AD97}" destId="{97D1868B-DFB2-4686-B261-7EE16D12E4CB}" srcOrd="3" destOrd="0" parTransId="{67C06DF2-1FCE-412E-AF21-1CA4C9620627}" sibTransId="{9652B8DD-ECD8-49FC-8C27-E878747B6C38}"/>
    <dgm:cxn modelId="{BC3D57A2-E8F5-492B-B9D8-C16D796AB8F6}" type="presOf" srcId="{9652B8DD-ECD8-49FC-8C27-E878747B6C38}" destId="{A9F07D66-A46F-4BBD-8122-747313BAD126}" srcOrd="0" destOrd="0" presId="urn:microsoft.com/office/officeart/2008/layout/AscendingPictureAccentProcess"/>
    <dgm:cxn modelId="{F6E2AF74-7C46-4701-9A9B-8363C11F41EE}" type="presOf" srcId="{8A80E553-95C4-499D-8BE2-304DFA8A0840}" destId="{A75469B6-D66C-4140-84E8-6EEEE575C6CA}" srcOrd="0" destOrd="0" presId="urn:microsoft.com/office/officeart/2008/layout/AscendingPictureAccentProcess"/>
    <dgm:cxn modelId="{DE35FA51-3009-4623-B6CF-0E963AB31A9E}" type="presOf" srcId="{D5501887-1D10-48D3-86D8-EB83A239C77D}" destId="{560B72AB-94E1-4370-83AF-0EC7F9D4D95D}" srcOrd="0" destOrd="0" presId="urn:microsoft.com/office/officeart/2008/layout/AscendingPictureAccentProcess"/>
    <dgm:cxn modelId="{CEF6A4EB-F0EC-44E3-A08B-ED160813024C}" srcId="{487F2A6B-EC20-4303-8B91-1B8F84C0AD97}" destId="{A74793BB-20A1-4E7F-B75A-6CAF4BBD90CE}" srcOrd="2" destOrd="0" parTransId="{396547E8-4D0A-40E7-9D8E-DAE6F4867303}" sibTransId="{15B3AB54-99B7-4FA2-B4CF-DAFD35F1939E}"/>
    <dgm:cxn modelId="{0DBBC905-BE70-441F-A8D8-F7F8DAA62BC7}" type="presOf" srcId="{8C3B29E1-A879-4D6D-8476-C2CA77282DDF}" destId="{0BB10B6D-799F-455C-8112-7DD82C1D3156}" srcOrd="0" destOrd="0" presId="urn:microsoft.com/office/officeart/2008/layout/AscendingPictureAccentProcess"/>
    <dgm:cxn modelId="{F0821F01-250D-42AB-A050-365F756296AB}" type="presOf" srcId="{6A1B0FF1-BC96-441A-8DDE-59FC8DF82718}" destId="{61EF3AFA-ECE1-4EE7-B7FE-DE4DDA4BF0E6}" srcOrd="0" destOrd="0" presId="urn:microsoft.com/office/officeart/2008/layout/AscendingPictureAccentProcess"/>
    <dgm:cxn modelId="{F52925D9-91B6-42E0-85FE-7C3B72A29097}" srcId="{487F2A6B-EC20-4303-8B91-1B8F84C0AD97}" destId="{FB4E584A-71EC-4F5F-BF63-C7A2F6922FFF}" srcOrd="5" destOrd="0" parTransId="{DA6335DA-F084-42D8-A67B-23B84BAEB61E}" sibTransId="{D5501887-1D10-48D3-86D8-EB83A239C77D}"/>
    <dgm:cxn modelId="{85449AB6-E8F4-4E58-831C-F3D211A9688D}" srcId="{487F2A6B-EC20-4303-8B91-1B8F84C0AD97}" destId="{AD869389-B599-488F-874C-C1851CEA1512}" srcOrd="6" destOrd="0" parTransId="{59479675-79BE-4285-B822-D9A4E42E4F0B}" sibTransId="{6A1B0FF1-BC96-441A-8DDE-59FC8DF82718}"/>
    <dgm:cxn modelId="{A93C4B21-9D6E-40EB-8642-33F9394F8868}" type="presOf" srcId="{0C5FD065-7BD1-4360-B23E-B9A9D37A5D71}" destId="{8E2C4171-0B5A-408A-B43A-FCDA8A64D1F1}" srcOrd="0" destOrd="0" presId="urn:microsoft.com/office/officeart/2008/layout/AscendingPictureAccentProcess"/>
    <dgm:cxn modelId="{175DE3EC-A630-4E76-BA42-30B962B4CEA1}" srcId="{487F2A6B-EC20-4303-8B91-1B8F84C0AD97}" destId="{10A67503-CBD4-4D39-8BDF-84B76024A498}" srcOrd="0" destOrd="0" parTransId="{1654E3E4-0A94-4E43-A34C-5C2589456D21}" sibTransId="{5B51992B-A109-4B6B-B744-26951BC8C37A}"/>
    <dgm:cxn modelId="{1BA98B53-301F-41F6-96BA-DEF7D1FDBFA0}" type="presOf" srcId="{97D1868B-DFB2-4686-B261-7EE16D12E4CB}" destId="{FB4EC0B2-F5AF-4C15-853D-3F1259DA78D5}" srcOrd="0" destOrd="0" presId="urn:microsoft.com/office/officeart/2008/layout/AscendingPictureAccentProcess"/>
    <dgm:cxn modelId="{A7AA7A93-7D6D-4E80-8491-07C364F75A54}" srcId="{487F2A6B-EC20-4303-8B91-1B8F84C0AD97}" destId="{0C5FD065-7BD1-4360-B23E-B9A9D37A5D71}" srcOrd="4" destOrd="0" parTransId="{2E1D57C9-3F62-4650-8745-6E14C043F4C2}" sibTransId="{8C3B29E1-A879-4D6D-8476-C2CA77282DDF}"/>
    <dgm:cxn modelId="{5A1BB209-080C-40A2-B548-452C415C0410}" type="presOf" srcId="{6E36EE9D-FCD5-4D4F-AF35-4DC646A881FE}" destId="{72516CC1-772B-4968-AD58-A4F0CA0E5F67}" srcOrd="0" destOrd="0" presId="urn:microsoft.com/office/officeart/2008/layout/AscendingPictureAccentProcess"/>
    <dgm:cxn modelId="{C6F3B42C-EA07-4E96-A967-61B7C233591B}" type="presOf" srcId="{487F2A6B-EC20-4303-8B91-1B8F84C0AD97}" destId="{FD6FCF4C-A065-47BC-8FBB-8DAB6A8A48BF}" srcOrd="0" destOrd="0" presId="urn:microsoft.com/office/officeart/2008/layout/AscendingPictureAccentProcess"/>
    <dgm:cxn modelId="{B3FACCEC-29E8-4A29-9C45-AD4CB2810063}" type="presOf" srcId="{AD869389-B599-488F-874C-C1851CEA1512}" destId="{2B693110-2647-4CEC-B404-E39D483AE56D}" srcOrd="0" destOrd="0" presId="urn:microsoft.com/office/officeart/2008/layout/AscendingPictureAccentProcess"/>
    <dgm:cxn modelId="{2B366055-9A48-4A5E-876B-88DF76617E09}" type="presOf" srcId="{FB4E584A-71EC-4F5F-BF63-C7A2F6922FFF}" destId="{2B0C0C89-B096-4D4C-9940-37833C023C0B}" srcOrd="0" destOrd="0" presId="urn:microsoft.com/office/officeart/2008/layout/AscendingPictureAccentProcess"/>
    <dgm:cxn modelId="{2CD2F0BB-FA9B-4A24-A823-AD829A14FF2C}" type="presOf" srcId="{A74793BB-20A1-4E7F-B75A-6CAF4BBD90CE}" destId="{F9F709A2-893E-464F-97A0-8E5A2E249D35}" srcOrd="0" destOrd="0" presId="urn:microsoft.com/office/officeart/2008/layout/AscendingPictureAccentProcess"/>
    <dgm:cxn modelId="{97677944-ACC1-4F4D-8AF7-96EA9C4E7012}" type="presOf" srcId="{10A67503-CBD4-4D39-8BDF-84B76024A498}" destId="{428723FC-D4EB-44F8-82C9-EC58DE59789E}" srcOrd="0" destOrd="0" presId="urn:microsoft.com/office/officeart/2008/layout/AscendingPictureAccentProcess"/>
    <dgm:cxn modelId="{B541DE2D-2532-4C50-BC31-E6A56EBF53F2}" type="presParOf" srcId="{FD6FCF4C-A065-47BC-8FBB-8DAB6A8A48BF}" destId="{E649EC38-28EB-48A9-9238-32E0A186024B}" srcOrd="0" destOrd="0" presId="urn:microsoft.com/office/officeart/2008/layout/AscendingPictureAccentProcess"/>
    <dgm:cxn modelId="{6C6319D2-51FC-4E3A-9844-8D542DD36A8C}" type="presParOf" srcId="{FD6FCF4C-A065-47BC-8FBB-8DAB6A8A48BF}" destId="{FC71B870-47F9-478C-A0CC-CA2B1BC21629}" srcOrd="1" destOrd="0" presId="urn:microsoft.com/office/officeart/2008/layout/AscendingPictureAccentProcess"/>
    <dgm:cxn modelId="{DF7C10B7-FA1D-4924-8CEA-94A5550C4D09}" type="presParOf" srcId="{FD6FCF4C-A065-47BC-8FBB-8DAB6A8A48BF}" destId="{7E0937E0-9001-42AA-9EE8-6631BED4014A}" srcOrd="2" destOrd="0" presId="urn:microsoft.com/office/officeart/2008/layout/AscendingPictureAccentProcess"/>
    <dgm:cxn modelId="{6C9B94B3-F7A3-4AFA-ADEB-B227BD450938}" type="presParOf" srcId="{FD6FCF4C-A065-47BC-8FBB-8DAB6A8A48BF}" destId="{D27E934A-FE5E-4064-89E2-A123722B8555}" srcOrd="3" destOrd="0" presId="urn:microsoft.com/office/officeart/2008/layout/AscendingPictureAccentProcess"/>
    <dgm:cxn modelId="{F8CA9848-F3D3-4C27-B5C5-34FC523F323F}" type="presParOf" srcId="{FD6FCF4C-A065-47BC-8FBB-8DAB6A8A48BF}" destId="{501DD8D0-0FC9-4497-A364-DC6F108937B0}" srcOrd="4" destOrd="0" presId="urn:microsoft.com/office/officeart/2008/layout/AscendingPictureAccentProcess"/>
    <dgm:cxn modelId="{06751731-E136-4805-A539-934DD3BF032F}" type="presParOf" srcId="{FD6FCF4C-A065-47BC-8FBB-8DAB6A8A48BF}" destId="{3629ECA9-2E0D-464B-9552-40AE2189D9A1}" srcOrd="5" destOrd="0" presId="urn:microsoft.com/office/officeart/2008/layout/AscendingPictureAccentProcess"/>
    <dgm:cxn modelId="{A66CE29E-1E4D-4B69-920D-0E15DCC2D0E8}" type="presParOf" srcId="{FD6FCF4C-A065-47BC-8FBB-8DAB6A8A48BF}" destId="{E63A52D5-42CB-487E-A265-3CB4B7B6267D}" srcOrd="6" destOrd="0" presId="urn:microsoft.com/office/officeart/2008/layout/AscendingPictureAccentProcess"/>
    <dgm:cxn modelId="{86525E7E-3C79-47C0-BBF6-47D456048EFC}" type="presParOf" srcId="{FD6FCF4C-A065-47BC-8FBB-8DAB6A8A48BF}" destId="{8EEC4715-E545-443D-937D-6925EB321A17}" srcOrd="7" destOrd="0" presId="urn:microsoft.com/office/officeart/2008/layout/AscendingPictureAccentProcess"/>
    <dgm:cxn modelId="{EA149272-6CEC-436D-BECE-5DFDD3844677}" type="presParOf" srcId="{FD6FCF4C-A065-47BC-8FBB-8DAB6A8A48BF}" destId="{6A4F66DC-432B-48D0-BDB5-47F609CA2178}" srcOrd="8" destOrd="0" presId="urn:microsoft.com/office/officeart/2008/layout/AscendingPictureAccentProcess"/>
    <dgm:cxn modelId="{B57175F2-085B-40DC-897C-2A2E1AB7E2A0}" type="presParOf" srcId="{FD6FCF4C-A065-47BC-8FBB-8DAB6A8A48BF}" destId="{F2A7393A-8D2F-48EC-83E1-480EBE9EED56}" srcOrd="9" destOrd="0" presId="urn:microsoft.com/office/officeart/2008/layout/AscendingPictureAccentProcess"/>
    <dgm:cxn modelId="{4A644D61-EA83-41D6-85D2-F5981A11B999}" type="presParOf" srcId="{FD6FCF4C-A065-47BC-8FBB-8DAB6A8A48BF}" destId="{28370404-0DA5-472F-AB9F-7A8EAB1F4802}" srcOrd="10" destOrd="0" presId="urn:microsoft.com/office/officeart/2008/layout/AscendingPictureAccentProcess"/>
    <dgm:cxn modelId="{B8390330-5EA0-4BC9-9420-6992F251A339}" type="presParOf" srcId="{FD6FCF4C-A065-47BC-8FBB-8DAB6A8A48BF}" destId="{88C00BDB-AF08-4067-B901-09F1E80F2E1C}" srcOrd="11" destOrd="0" presId="urn:microsoft.com/office/officeart/2008/layout/AscendingPictureAccentProcess"/>
    <dgm:cxn modelId="{7479F40D-CB59-4910-A784-0BE7C107B47C}" type="presParOf" srcId="{FD6FCF4C-A065-47BC-8FBB-8DAB6A8A48BF}" destId="{C5C804D3-6A7A-4B00-9212-FB4F5588D0E4}" srcOrd="12" destOrd="0" presId="urn:microsoft.com/office/officeart/2008/layout/AscendingPictureAccentProcess"/>
    <dgm:cxn modelId="{3557BF17-4D8D-40C3-B565-16897EFF51AD}" type="presParOf" srcId="{FD6FCF4C-A065-47BC-8FBB-8DAB6A8A48BF}" destId="{DC497E6F-6211-4A6A-860A-809E943F6F93}" srcOrd="13" destOrd="0" presId="urn:microsoft.com/office/officeart/2008/layout/AscendingPictureAccentProcess"/>
    <dgm:cxn modelId="{80306324-0A1F-433C-9713-66E0B111E199}" type="presParOf" srcId="{FD6FCF4C-A065-47BC-8FBB-8DAB6A8A48BF}" destId="{60E222EC-3E9F-44CD-8A92-53C04105F524}" srcOrd="14" destOrd="0" presId="urn:microsoft.com/office/officeart/2008/layout/AscendingPictureAccentProcess"/>
    <dgm:cxn modelId="{41D2F39D-D42C-4C51-80C9-51AC725E0294}" type="presParOf" srcId="{FD6FCF4C-A065-47BC-8FBB-8DAB6A8A48BF}" destId="{386193F8-F171-4D9D-9B32-00DA26858827}" srcOrd="15" destOrd="0" presId="urn:microsoft.com/office/officeart/2008/layout/AscendingPictureAccentProcess"/>
    <dgm:cxn modelId="{8FC2DAA0-3886-4C55-94C3-007740A959A3}" type="presParOf" srcId="{FD6FCF4C-A065-47BC-8FBB-8DAB6A8A48BF}" destId="{68F5D89D-247A-4EC5-890C-4CF2E7DA884A}" srcOrd="16" destOrd="0" presId="urn:microsoft.com/office/officeart/2008/layout/AscendingPictureAccentProcess"/>
    <dgm:cxn modelId="{E509F27D-8CB4-4255-B16C-7AAC30D9EE88}" type="presParOf" srcId="{FD6FCF4C-A065-47BC-8FBB-8DAB6A8A48BF}" destId="{B9D4C243-E29F-4754-96A5-0FEE4587C1AD}" srcOrd="17" destOrd="0" presId="urn:microsoft.com/office/officeart/2008/layout/AscendingPictureAccentProcess"/>
    <dgm:cxn modelId="{32D53033-5FD1-4791-9D01-E79D05D0ACBA}" type="presParOf" srcId="{FD6FCF4C-A065-47BC-8FBB-8DAB6A8A48BF}" destId="{428723FC-D4EB-44F8-82C9-EC58DE59789E}" srcOrd="18" destOrd="0" presId="urn:microsoft.com/office/officeart/2008/layout/AscendingPictureAccentProcess"/>
    <dgm:cxn modelId="{046F9A35-8B35-4901-B993-302792E91325}" type="presParOf" srcId="{FD6FCF4C-A065-47BC-8FBB-8DAB6A8A48BF}" destId="{48798A18-433D-4A91-BFDB-3191D39AFDBF}" srcOrd="19" destOrd="0" presId="urn:microsoft.com/office/officeart/2008/layout/AscendingPictureAccentProcess"/>
    <dgm:cxn modelId="{3E58D195-72DA-4F45-9FC1-5BDFDFE85B7E}" type="presParOf" srcId="{48798A18-433D-4A91-BFDB-3191D39AFDBF}" destId="{52D95FE4-0B55-470F-9453-5BFCF3187636}" srcOrd="0" destOrd="0" presId="urn:microsoft.com/office/officeart/2008/layout/AscendingPictureAccentProcess"/>
    <dgm:cxn modelId="{5FBBD469-18FF-4278-B3F5-21D386990908}" type="presParOf" srcId="{FD6FCF4C-A065-47BC-8FBB-8DAB6A8A48BF}" destId="{72516CC1-772B-4968-AD58-A4F0CA0E5F67}" srcOrd="20" destOrd="0" presId="urn:microsoft.com/office/officeart/2008/layout/AscendingPictureAccentProcess"/>
    <dgm:cxn modelId="{38AD95C7-89DF-4546-96E1-0385A4CC916C}" type="presParOf" srcId="{FD6FCF4C-A065-47BC-8FBB-8DAB6A8A48BF}" destId="{A82B9861-8F85-42AA-A784-5C7C41B7BAF2}" srcOrd="21" destOrd="0" presId="urn:microsoft.com/office/officeart/2008/layout/AscendingPictureAccentProcess"/>
    <dgm:cxn modelId="{907F222F-BCEF-4594-9FAB-82E32870F42A}" type="presParOf" srcId="{A82B9861-8F85-42AA-A784-5C7C41B7BAF2}" destId="{A75469B6-D66C-4140-84E8-6EEEE575C6CA}" srcOrd="0" destOrd="0" presId="urn:microsoft.com/office/officeart/2008/layout/AscendingPictureAccentProcess"/>
    <dgm:cxn modelId="{22484022-1615-4967-9545-E9AA70D6F985}" type="presParOf" srcId="{FD6FCF4C-A065-47BC-8FBB-8DAB6A8A48BF}" destId="{F9F709A2-893E-464F-97A0-8E5A2E249D35}" srcOrd="22" destOrd="0" presId="urn:microsoft.com/office/officeart/2008/layout/AscendingPictureAccentProcess"/>
    <dgm:cxn modelId="{B3D27E32-FDC0-4ABD-96CE-399C7BF1B8A8}" type="presParOf" srcId="{FD6FCF4C-A065-47BC-8FBB-8DAB6A8A48BF}" destId="{F8E9F467-2C0E-42C5-BA30-2D30E2E8D481}" srcOrd="23" destOrd="0" presId="urn:microsoft.com/office/officeart/2008/layout/AscendingPictureAccentProcess"/>
    <dgm:cxn modelId="{D50DFCF5-6C57-43C7-8DA4-1375EE9299E8}" type="presParOf" srcId="{F8E9F467-2C0E-42C5-BA30-2D30E2E8D481}" destId="{D755A9F0-2287-458A-9950-9CD15C4202B6}" srcOrd="0" destOrd="0" presId="urn:microsoft.com/office/officeart/2008/layout/AscendingPictureAccentProcess"/>
    <dgm:cxn modelId="{B288FE87-8F7C-4010-9C3D-4A8B3DACC59E}" type="presParOf" srcId="{FD6FCF4C-A065-47BC-8FBB-8DAB6A8A48BF}" destId="{FB4EC0B2-F5AF-4C15-853D-3F1259DA78D5}" srcOrd="24" destOrd="0" presId="urn:microsoft.com/office/officeart/2008/layout/AscendingPictureAccentProcess"/>
    <dgm:cxn modelId="{D8ABA6F4-63FC-4696-92E4-588740BD7977}" type="presParOf" srcId="{FD6FCF4C-A065-47BC-8FBB-8DAB6A8A48BF}" destId="{7684235B-FED4-4077-9E93-73DFC859BE7D}" srcOrd="25" destOrd="0" presId="urn:microsoft.com/office/officeart/2008/layout/AscendingPictureAccentProcess"/>
    <dgm:cxn modelId="{055C167C-414F-4F53-929D-5731170A853D}" type="presParOf" srcId="{7684235B-FED4-4077-9E93-73DFC859BE7D}" destId="{A9F07D66-A46F-4BBD-8122-747313BAD126}" srcOrd="0" destOrd="0" presId="urn:microsoft.com/office/officeart/2008/layout/AscendingPictureAccentProcess"/>
    <dgm:cxn modelId="{1F073481-306B-4D0C-B884-454E77B1CC9C}" type="presParOf" srcId="{FD6FCF4C-A065-47BC-8FBB-8DAB6A8A48BF}" destId="{8E2C4171-0B5A-408A-B43A-FCDA8A64D1F1}" srcOrd="26" destOrd="0" presId="urn:microsoft.com/office/officeart/2008/layout/AscendingPictureAccentProcess"/>
    <dgm:cxn modelId="{310DB501-0A4B-46BC-B16A-FA4F3F4903AA}" type="presParOf" srcId="{FD6FCF4C-A065-47BC-8FBB-8DAB6A8A48BF}" destId="{95D46063-E64A-4F2C-BC10-9853064AEB1F}" srcOrd="27" destOrd="0" presId="urn:microsoft.com/office/officeart/2008/layout/AscendingPictureAccentProcess"/>
    <dgm:cxn modelId="{50B4F67E-F781-4D11-A367-00FE2C377704}" type="presParOf" srcId="{95D46063-E64A-4F2C-BC10-9853064AEB1F}" destId="{0BB10B6D-799F-455C-8112-7DD82C1D3156}" srcOrd="0" destOrd="0" presId="urn:microsoft.com/office/officeart/2008/layout/AscendingPictureAccentProcess"/>
    <dgm:cxn modelId="{149FD5DB-A2F6-4D96-8295-429F312C54E0}" type="presParOf" srcId="{FD6FCF4C-A065-47BC-8FBB-8DAB6A8A48BF}" destId="{2B0C0C89-B096-4D4C-9940-37833C023C0B}" srcOrd="28" destOrd="0" presId="urn:microsoft.com/office/officeart/2008/layout/AscendingPictureAccentProcess"/>
    <dgm:cxn modelId="{BE2B2582-767F-4E8D-9FC9-5636B5F9115E}" type="presParOf" srcId="{FD6FCF4C-A065-47BC-8FBB-8DAB6A8A48BF}" destId="{716A31E1-D852-4AFA-91ED-F4CF19F4BC3C}" srcOrd="29" destOrd="0" presId="urn:microsoft.com/office/officeart/2008/layout/AscendingPictureAccentProcess"/>
    <dgm:cxn modelId="{8F01A642-35F6-4497-BE0D-01F9FB1DB1ED}" type="presParOf" srcId="{716A31E1-D852-4AFA-91ED-F4CF19F4BC3C}" destId="{560B72AB-94E1-4370-83AF-0EC7F9D4D95D}" srcOrd="0" destOrd="0" presId="urn:microsoft.com/office/officeart/2008/layout/AscendingPictureAccentProcess"/>
    <dgm:cxn modelId="{467C5792-756E-483D-9EF5-1F1E135F29A5}" type="presParOf" srcId="{FD6FCF4C-A065-47BC-8FBB-8DAB6A8A48BF}" destId="{2B693110-2647-4CEC-B404-E39D483AE56D}" srcOrd="30" destOrd="0" presId="urn:microsoft.com/office/officeart/2008/layout/AscendingPictureAccentProcess"/>
    <dgm:cxn modelId="{495DDA57-21F1-4DFC-9383-713908E1F4A7}" type="presParOf" srcId="{FD6FCF4C-A065-47BC-8FBB-8DAB6A8A48BF}" destId="{BEF3071E-398D-4E52-AF85-A20C54B45F25}" srcOrd="31" destOrd="0" presId="urn:microsoft.com/office/officeart/2008/layout/AscendingPictureAccentProcess"/>
    <dgm:cxn modelId="{B97E72BB-DE56-453D-A8F2-24775A9BB715}" type="presParOf" srcId="{BEF3071E-398D-4E52-AF85-A20C54B45F25}" destId="{61EF3AFA-ECE1-4EE7-B7FE-DE4DDA4BF0E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9EC38-28EB-48A9-9238-32E0A186024B}">
      <dsp:nvSpPr>
        <dsp:cNvPr id="0" name=""/>
        <dsp:cNvSpPr/>
      </dsp:nvSpPr>
      <dsp:spPr>
        <a:xfrm>
          <a:off x="2952524" y="4194959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71B870-47F9-478C-A0CC-CA2B1BC21629}">
      <dsp:nvSpPr>
        <dsp:cNvPr id="0" name=""/>
        <dsp:cNvSpPr/>
      </dsp:nvSpPr>
      <dsp:spPr>
        <a:xfrm>
          <a:off x="2838838" y="4246099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584346"/>
                <a:satOff val="2342"/>
                <a:lumOff val="508"/>
                <a:alphaOff val="0"/>
                <a:shade val="51000"/>
                <a:satMod val="130000"/>
              </a:schemeClr>
            </a:gs>
            <a:gs pos="80000">
              <a:schemeClr val="accent5">
                <a:hueOff val="-584346"/>
                <a:satOff val="2342"/>
                <a:lumOff val="508"/>
                <a:alphaOff val="0"/>
                <a:shade val="93000"/>
                <a:satMod val="130000"/>
              </a:schemeClr>
            </a:gs>
            <a:gs pos="100000">
              <a:schemeClr val="accent5">
                <a:hueOff val="-584346"/>
                <a:satOff val="2342"/>
                <a:lumOff val="5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84346"/>
              <a:satOff val="2342"/>
              <a:lumOff val="5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0937E0-9001-42AA-9EE8-6631BED4014A}">
      <dsp:nvSpPr>
        <dsp:cNvPr id="0" name=""/>
        <dsp:cNvSpPr/>
      </dsp:nvSpPr>
      <dsp:spPr>
        <a:xfrm>
          <a:off x="2723567" y="4290002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1168691"/>
                <a:satOff val="4684"/>
                <a:lumOff val="1015"/>
                <a:alphaOff val="0"/>
                <a:shade val="51000"/>
                <a:satMod val="130000"/>
              </a:schemeClr>
            </a:gs>
            <a:gs pos="80000">
              <a:schemeClr val="accent5">
                <a:hueOff val="-1168691"/>
                <a:satOff val="4684"/>
                <a:lumOff val="1015"/>
                <a:alphaOff val="0"/>
                <a:shade val="93000"/>
                <a:satMod val="130000"/>
              </a:schemeClr>
            </a:gs>
            <a:gs pos="100000">
              <a:schemeClr val="accent5">
                <a:hueOff val="-1168691"/>
                <a:satOff val="4684"/>
                <a:lumOff val="10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168691"/>
              <a:satOff val="4684"/>
              <a:lumOff val="10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7E934A-FE5E-4064-89E2-A123722B8555}">
      <dsp:nvSpPr>
        <dsp:cNvPr id="0" name=""/>
        <dsp:cNvSpPr/>
      </dsp:nvSpPr>
      <dsp:spPr>
        <a:xfrm>
          <a:off x="2607237" y="4326668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1753037"/>
                <a:satOff val="7025"/>
                <a:lumOff val="1523"/>
                <a:alphaOff val="0"/>
                <a:shade val="51000"/>
                <a:satMod val="130000"/>
              </a:schemeClr>
            </a:gs>
            <a:gs pos="80000">
              <a:schemeClr val="accent5">
                <a:hueOff val="-1753037"/>
                <a:satOff val="7025"/>
                <a:lumOff val="1523"/>
                <a:alphaOff val="0"/>
                <a:shade val="93000"/>
                <a:satMod val="130000"/>
              </a:schemeClr>
            </a:gs>
            <a:gs pos="100000">
              <a:schemeClr val="accent5">
                <a:hueOff val="-1753037"/>
                <a:satOff val="7025"/>
                <a:lumOff val="15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753037"/>
              <a:satOff val="7025"/>
              <a:lumOff val="1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1DD8D0-0FC9-4497-A364-DC6F108937B0}">
      <dsp:nvSpPr>
        <dsp:cNvPr id="0" name=""/>
        <dsp:cNvSpPr/>
      </dsp:nvSpPr>
      <dsp:spPr>
        <a:xfrm>
          <a:off x="2489851" y="4356098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2337383"/>
                <a:satOff val="9367"/>
                <a:lumOff val="2030"/>
                <a:alphaOff val="0"/>
                <a:shade val="51000"/>
                <a:satMod val="130000"/>
              </a:schemeClr>
            </a:gs>
            <a:gs pos="80000">
              <a:schemeClr val="accent5">
                <a:hueOff val="-2337383"/>
                <a:satOff val="9367"/>
                <a:lumOff val="2030"/>
                <a:alphaOff val="0"/>
                <a:shade val="93000"/>
                <a:satMod val="130000"/>
              </a:schemeClr>
            </a:gs>
            <a:gs pos="100000">
              <a:schemeClr val="accent5">
                <a:hueOff val="-2337383"/>
                <a:satOff val="9367"/>
                <a:lumOff val="2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337383"/>
              <a:satOff val="9367"/>
              <a:lumOff val="2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29ECA9-2E0D-464B-9552-40AE2189D9A1}">
      <dsp:nvSpPr>
        <dsp:cNvPr id="0" name=""/>
        <dsp:cNvSpPr/>
      </dsp:nvSpPr>
      <dsp:spPr>
        <a:xfrm>
          <a:off x="3663189" y="3670532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2921728"/>
                <a:satOff val="11709"/>
                <a:lumOff val="2538"/>
                <a:alphaOff val="0"/>
                <a:shade val="51000"/>
                <a:satMod val="130000"/>
              </a:schemeClr>
            </a:gs>
            <a:gs pos="80000">
              <a:schemeClr val="accent5">
                <a:hueOff val="-2921728"/>
                <a:satOff val="11709"/>
                <a:lumOff val="2538"/>
                <a:alphaOff val="0"/>
                <a:shade val="93000"/>
                <a:satMod val="130000"/>
              </a:schemeClr>
            </a:gs>
            <a:gs pos="100000">
              <a:schemeClr val="accent5">
                <a:hueOff val="-2921728"/>
                <a:satOff val="11709"/>
                <a:lumOff val="25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921728"/>
              <a:satOff val="11709"/>
              <a:lumOff val="25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3A52D5-42CB-487E-A265-3CB4B7B6267D}">
      <dsp:nvSpPr>
        <dsp:cNvPr id="0" name=""/>
        <dsp:cNvSpPr/>
      </dsp:nvSpPr>
      <dsp:spPr>
        <a:xfrm>
          <a:off x="3565367" y="3766540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3506074"/>
                <a:satOff val="14051"/>
                <a:lumOff val="3045"/>
                <a:alphaOff val="0"/>
                <a:shade val="51000"/>
                <a:satMod val="130000"/>
              </a:schemeClr>
            </a:gs>
            <a:gs pos="80000">
              <a:schemeClr val="accent5">
                <a:hueOff val="-3506074"/>
                <a:satOff val="14051"/>
                <a:lumOff val="3045"/>
                <a:alphaOff val="0"/>
                <a:shade val="93000"/>
                <a:satMod val="130000"/>
              </a:schemeClr>
            </a:gs>
            <a:gs pos="100000">
              <a:schemeClr val="accent5">
                <a:hueOff val="-3506074"/>
                <a:satOff val="14051"/>
                <a:lumOff val="30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506074"/>
              <a:satOff val="14051"/>
              <a:lumOff val="30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EC4715-E545-443D-937D-6925EB321A17}">
      <dsp:nvSpPr>
        <dsp:cNvPr id="0" name=""/>
        <dsp:cNvSpPr/>
      </dsp:nvSpPr>
      <dsp:spPr>
        <a:xfrm>
          <a:off x="4114229" y="3077596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4090420"/>
                <a:satOff val="16393"/>
                <a:lumOff val="3553"/>
                <a:alphaOff val="0"/>
                <a:shade val="51000"/>
                <a:satMod val="130000"/>
              </a:schemeClr>
            </a:gs>
            <a:gs pos="80000">
              <a:schemeClr val="accent5">
                <a:hueOff val="-4090420"/>
                <a:satOff val="16393"/>
                <a:lumOff val="3553"/>
                <a:alphaOff val="0"/>
                <a:shade val="93000"/>
                <a:satMod val="130000"/>
              </a:schemeClr>
            </a:gs>
            <a:gs pos="100000">
              <a:schemeClr val="accent5">
                <a:hueOff val="-4090420"/>
                <a:satOff val="16393"/>
                <a:lumOff val="35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090420"/>
              <a:satOff val="16393"/>
              <a:lumOff val="35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4F66DC-432B-48D0-BDB5-47F609CA2178}">
      <dsp:nvSpPr>
        <dsp:cNvPr id="0" name=""/>
        <dsp:cNvSpPr/>
      </dsp:nvSpPr>
      <dsp:spPr>
        <a:xfrm>
          <a:off x="4436779" y="2405056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4674765"/>
                <a:satOff val="18735"/>
                <a:lumOff val="4060"/>
                <a:alphaOff val="0"/>
                <a:shade val="51000"/>
                <a:satMod val="130000"/>
              </a:schemeClr>
            </a:gs>
            <a:gs pos="80000">
              <a:schemeClr val="accent5">
                <a:hueOff val="-4674765"/>
                <a:satOff val="18735"/>
                <a:lumOff val="4060"/>
                <a:alphaOff val="0"/>
                <a:shade val="93000"/>
                <a:satMod val="130000"/>
              </a:schemeClr>
            </a:gs>
            <a:gs pos="100000">
              <a:schemeClr val="accent5">
                <a:hueOff val="-4674765"/>
                <a:satOff val="18735"/>
                <a:lumOff val="40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674765"/>
              <a:satOff val="18735"/>
              <a:lumOff val="4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A7393A-8D2F-48EC-83E1-480EBE9EED56}">
      <dsp:nvSpPr>
        <dsp:cNvPr id="0" name=""/>
        <dsp:cNvSpPr/>
      </dsp:nvSpPr>
      <dsp:spPr>
        <a:xfrm>
          <a:off x="4636125" y="1707910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5259111"/>
                <a:satOff val="21076"/>
                <a:lumOff val="4568"/>
                <a:alphaOff val="0"/>
                <a:shade val="51000"/>
                <a:satMod val="130000"/>
              </a:schemeClr>
            </a:gs>
            <a:gs pos="80000">
              <a:schemeClr val="accent5">
                <a:hueOff val="-5259111"/>
                <a:satOff val="21076"/>
                <a:lumOff val="4568"/>
                <a:alphaOff val="0"/>
                <a:shade val="93000"/>
                <a:satMod val="130000"/>
              </a:schemeClr>
            </a:gs>
            <a:gs pos="100000">
              <a:schemeClr val="accent5">
                <a:hueOff val="-5259111"/>
                <a:satOff val="21076"/>
                <a:lumOff val="45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259111"/>
              <a:satOff val="21076"/>
              <a:lumOff val="4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370404-0DA5-472F-AB9F-7A8EAB1F4802}">
      <dsp:nvSpPr>
        <dsp:cNvPr id="0" name=""/>
        <dsp:cNvSpPr/>
      </dsp:nvSpPr>
      <dsp:spPr>
        <a:xfrm>
          <a:off x="4727602" y="1020896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5843457"/>
                <a:satOff val="23418"/>
                <a:lumOff val="5075"/>
                <a:alphaOff val="0"/>
                <a:shade val="51000"/>
                <a:satMod val="130000"/>
              </a:schemeClr>
            </a:gs>
            <a:gs pos="80000">
              <a:schemeClr val="accent5">
                <a:hueOff val="-5843457"/>
                <a:satOff val="23418"/>
                <a:lumOff val="5075"/>
                <a:alphaOff val="0"/>
                <a:shade val="93000"/>
                <a:satMod val="130000"/>
              </a:schemeClr>
            </a:gs>
            <a:gs pos="100000">
              <a:schemeClr val="accent5">
                <a:hueOff val="-5843457"/>
                <a:satOff val="23418"/>
                <a:lumOff val="50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843457"/>
              <a:satOff val="23418"/>
              <a:lumOff val="5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C00BDB-AF08-4067-B901-09F1E80F2E1C}">
      <dsp:nvSpPr>
        <dsp:cNvPr id="0" name=""/>
        <dsp:cNvSpPr/>
      </dsp:nvSpPr>
      <dsp:spPr>
        <a:xfrm>
          <a:off x="4591179" y="122568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6427803"/>
                <a:satOff val="25760"/>
                <a:lumOff val="5583"/>
                <a:alphaOff val="0"/>
                <a:shade val="51000"/>
                <a:satMod val="130000"/>
              </a:schemeClr>
            </a:gs>
            <a:gs pos="80000">
              <a:schemeClr val="accent5">
                <a:hueOff val="-6427803"/>
                <a:satOff val="25760"/>
                <a:lumOff val="5583"/>
                <a:alphaOff val="0"/>
                <a:shade val="93000"/>
                <a:satMod val="130000"/>
              </a:schemeClr>
            </a:gs>
            <a:gs pos="100000">
              <a:schemeClr val="accent5">
                <a:hueOff val="-6427803"/>
                <a:satOff val="25760"/>
                <a:lumOff val="558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427803"/>
              <a:satOff val="25760"/>
              <a:lumOff val="55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C804D3-6A7A-4B00-9212-FB4F5588D0E4}">
      <dsp:nvSpPr>
        <dsp:cNvPr id="0" name=""/>
        <dsp:cNvSpPr/>
      </dsp:nvSpPr>
      <dsp:spPr>
        <a:xfrm>
          <a:off x="4679484" y="55024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7012148"/>
                <a:satOff val="28102"/>
                <a:lumOff val="6090"/>
                <a:alphaOff val="0"/>
                <a:shade val="51000"/>
                <a:satMod val="130000"/>
              </a:schemeClr>
            </a:gs>
            <a:gs pos="80000">
              <a:schemeClr val="accent5">
                <a:hueOff val="-7012148"/>
                <a:satOff val="28102"/>
                <a:lumOff val="6090"/>
                <a:alphaOff val="0"/>
                <a:shade val="93000"/>
                <a:satMod val="130000"/>
              </a:schemeClr>
            </a:gs>
            <a:gs pos="100000">
              <a:schemeClr val="accent5">
                <a:hueOff val="-7012148"/>
                <a:satOff val="28102"/>
                <a:lumOff val="60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012148"/>
              <a:satOff val="28102"/>
              <a:lumOff val="60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497E6F-6211-4A6A-860A-809E943F6F93}">
      <dsp:nvSpPr>
        <dsp:cNvPr id="0" name=""/>
        <dsp:cNvSpPr/>
      </dsp:nvSpPr>
      <dsp:spPr>
        <a:xfrm>
          <a:off x="4767788" y="-12036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7596494"/>
                <a:satOff val="30444"/>
                <a:lumOff val="6598"/>
                <a:alphaOff val="0"/>
                <a:shade val="51000"/>
                <a:satMod val="130000"/>
              </a:schemeClr>
            </a:gs>
            <a:gs pos="80000">
              <a:schemeClr val="accent5">
                <a:hueOff val="-7596494"/>
                <a:satOff val="30444"/>
                <a:lumOff val="6598"/>
                <a:alphaOff val="0"/>
                <a:shade val="93000"/>
                <a:satMod val="130000"/>
              </a:schemeClr>
            </a:gs>
            <a:gs pos="100000">
              <a:schemeClr val="accent5">
                <a:hueOff val="-7596494"/>
                <a:satOff val="30444"/>
                <a:lumOff val="65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596494"/>
              <a:satOff val="30444"/>
              <a:lumOff val="65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222EC-3E9F-44CD-8A92-53C04105F524}">
      <dsp:nvSpPr>
        <dsp:cNvPr id="0" name=""/>
        <dsp:cNvSpPr/>
      </dsp:nvSpPr>
      <dsp:spPr>
        <a:xfrm>
          <a:off x="4855564" y="55024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8180839"/>
                <a:satOff val="32786"/>
                <a:lumOff val="7105"/>
                <a:alphaOff val="0"/>
                <a:shade val="51000"/>
                <a:satMod val="130000"/>
              </a:schemeClr>
            </a:gs>
            <a:gs pos="80000">
              <a:schemeClr val="accent5">
                <a:hueOff val="-8180839"/>
                <a:satOff val="32786"/>
                <a:lumOff val="7105"/>
                <a:alphaOff val="0"/>
                <a:shade val="93000"/>
                <a:satMod val="130000"/>
              </a:schemeClr>
            </a:gs>
            <a:gs pos="100000">
              <a:schemeClr val="accent5">
                <a:hueOff val="-8180839"/>
                <a:satOff val="32786"/>
                <a:lumOff val="71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180839"/>
              <a:satOff val="32786"/>
              <a:lumOff val="71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6193F8-F171-4D9D-9B32-00DA26858827}">
      <dsp:nvSpPr>
        <dsp:cNvPr id="0" name=""/>
        <dsp:cNvSpPr/>
      </dsp:nvSpPr>
      <dsp:spPr>
        <a:xfrm>
          <a:off x="4943868" y="122568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8765185"/>
                <a:satOff val="35127"/>
                <a:lumOff val="7613"/>
                <a:alphaOff val="0"/>
                <a:shade val="51000"/>
                <a:satMod val="130000"/>
              </a:schemeClr>
            </a:gs>
            <a:gs pos="80000">
              <a:schemeClr val="accent5">
                <a:hueOff val="-8765185"/>
                <a:satOff val="35127"/>
                <a:lumOff val="7613"/>
                <a:alphaOff val="0"/>
                <a:shade val="93000"/>
                <a:satMod val="130000"/>
              </a:schemeClr>
            </a:gs>
            <a:gs pos="100000">
              <a:schemeClr val="accent5">
                <a:hueOff val="-8765185"/>
                <a:satOff val="35127"/>
                <a:lumOff val="761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765185"/>
              <a:satOff val="35127"/>
              <a:lumOff val="76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F5D89D-247A-4EC5-890C-4CF2E7DA884A}">
      <dsp:nvSpPr>
        <dsp:cNvPr id="0" name=""/>
        <dsp:cNvSpPr/>
      </dsp:nvSpPr>
      <dsp:spPr>
        <a:xfrm>
          <a:off x="4767788" y="129805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9349531"/>
                <a:satOff val="37469"/>
                <a:lumOff val="8120"/>
                <a:alphaOff val="0"/>
                <a:shade val="51000"/>
                <a:satMod val="130000"/>
              </a:schemeClr>
            </a:gs>
            <a:gs pos="80000">
              <a:schemeClr val="accent5">
                <a:hueOff val="-9349531"/>
                <a:satOff val="37469"/>
                <a:lumOff val="8120"/>
                <a:alphaOff val="0"/>
                <a:shade val="93000"/>
                <a:satMod val="130000"/>
              </a:schemeClr>
            </a:gs>
            <a:gs pos="100000">
              <a:schemeClr val="accent5">
                <a:hueOff val="-9349531"/>
                <a:satOff val="37469"/>
                <a:lumOff val="81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349531"/>
              <a:satOff val="37469"/>
              <a:lumOff val="8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D4C243-E29F-4754-96A5-0FEE4587C1AD}">
      <dsp:nvSpPr>
        <dsp:cNvPr id="0" name=""/>
        <dsp:cNvSpPr/>
      </dsp:nvSpPr>
      <dsp:spPr>
        <a:xfrm>
          <a:off x="4767788" y="272128"/>
          <a:ext cx="58693" cy="5869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8723FC-D4EB-44F8-82C9-EC58DE59789E}">
      <dsp:nvSpPr>
        <dsp:cNvPr id="0" name=""/>
        <dsp:cNvSpPr/>
      </dsp:nvSpPr>
      <dsp:spPr>
        <a:xfrm>
          <a:off x="2289445" y="4392486"/>
          <a:ext cx="2258430" cy="399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16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dirty="0" smtClean="0"/>
            <a:t>Identificación de Necesidades (segundo trimestre 2010)</a:t>
          </a:r>
          <a:endParaRPr lang="es-NI" sz="1200" b="1" kern="1200" dirty="0"/>
        </a:p>
      </dsp:txBody>
      <dsp:txXfrm>
        <a:off x="2308949" y="4411990"/>
        <a:ext cx="2219422" cy="360529"/>
      </dsp:txXfrm>
    </dsp:sp>
    <dsp:sp modelId="{52D95FE4-0B55-470F-9453-5BFCF3187636}">
      <dsp:nvSpPr>
        <dsp:cNvPr id="0" name=""/>
        <dsp:cNvSpPr/>
      </dsp:nvSpPr>
      <dsp:spPr>
        <a:xfrm>
          <a:off x="1933004" y="4036138"/>
          <a:ext cx="587462" cy="5876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516CC1-772B-4968-AD58-A4F0CA0E5F67}">
      <dsp:nvSpPr>
        <dsp:cNvPr id="0" name=""/>
        <dsp:cNvSpPr/>
      </dsp:nvSpPr>
      <dsp:spPr>
        <a:xfrm>
          <a:off x="3371375" y="3873808"/>
          <a:ext cx="2742423" cy="44667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16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dirty="0" smtClean="0"/>
            <a:t>Análisis  Técnico de la demanda  según Plan  de Desarrollo (2010)</a:t>
          </a:r>
          <a:endParaRPr lang="es-NI" sz="1200" b="1" kern="1200" dirty="0"/>
        </a:p>
      </dsp:txBody>
      <dsp:txXfrm>
        <a:off x="3393180" y="3895613"/>
        <a:ext cx="2698813" cy="403063"/>
      </dsp:txXfrm>
    </dsp:sp>
    <dsp:sp modelId="{A75469B6-D66C-4140-84E8-6EEEE575C6CA}">
      <dsp:nvSpPr>
        <dsp:cNvPr id="0" name=""/>
        <dsp:cNvSpPr/>
      </dsp:nvSpPr>
      <dsp:spPr>
        <a:xfrm>
          <a:off x="3007516" y="3702773"/>
          <a:ext cx="587462" cy="5876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F709A2-893E-464F-97A0-8E5A2E249D35}">
      <dsp:nvSpPr>
        <dsp:cNvPr id="0" name=""/>
        <dsp:cNvSpPr/>
      </dsp:nvSpPr>
      <dsp:spPr>
        <a:xfrm>
          <a:off x="3875435" y="3240360"/>
          <a:ext cx="2359291" cy="42982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16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dirty="0" smtClean="0"/>
            <a:t>Congresos del Pueblo (Para aprobación ideas de proyecto 2010)</a:t>
          </a:r>
          <a:endParaRPr lang="es-NI" sz="1200" b="1" kern="1200" dirty="0"/>
        </a:p>
      </dsp:txBody>
      <dsp:txXfrm>
        <a:off x="3896417" y="3261342"/>
        <a:ext cx="2317327" cy="387856"/>
      </dsp:txXfrm>
    </dsp:sp>
    <dsp:sp modelId="{D755A9F0-2287-458A-9950-9CD15C4202B6}">
      <dsp:nvSpPr>
        <dsp:cNvPr id="0" name=""/>
        <dsp:cNvSpPr/>
      </dsp:nvSpPr>
      <dsp:spPr>
        <a:xfrm>
          <a:off x="3596036" y="3111285"/>
          <a:ext cx="587462" cy="5876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4EC0B2-F5AF-4C15-853D-3F1259DA78D5}">
      <dsp:nvSpPr>
        <dsp:cNvPr id="0" name=""/>
        <dsp:cNvSpPr/>
      </dsp:nvSpPr>
      <dsp:spPr>
        <a:xfrm>
          <a:off x="4449684" y="2520281"/>
          <a:ext cx="1833439" cy="5230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16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dirty="0" smtClean="0"/>
            <a:t>Formulación del POA  Presupuesto (2010)</a:t>
          </a:r>
          <a:endParaRPr lang="es-NI" sz="1200" b="1" kern="1200" dirty="0"/>
        </a:p>
      </dsp:txBody>
      <dsp:txXfrm>
        <a:off x="4475217" y="2545814"/>
        <a:ext cx="1782373" cy="471984"/>
      </dsp:txXfrm>
    </dsp:sp>
    <dsp:sp modelId="{A9F07D66-A46F-4BBD-8122-747313BAD126}">
      <dsp:nvSpPr>
        <dsp:cNvPr id="0" name=""/>
        <dsp:cNvSpPr/>
      </dsp:nvSpPr>
      <dsp:spPr>
        <a:xfrm>
          <a:off x="3970933" y="2459972"/>
          <a:ext cx="587462" cy="58762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2C4171-0B5A-408A-B43A-FCDA8A64D1F1}">
      <dsp:nvSpPr>
        <dsp:cNvPr id="0" name=""/>
        <dsp:cNvSpPr/>
      </dsp:nvSpPr>
      <dsp:spPr>
        <a:xfrm>
          <a:off x="4594311" y="1872208"/>
          <a:ext cx="2050312" cy="509066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16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dirty="0" smtClean="0"/>
            <a:t>Congreso del Pueblo para aprobar Presupuesto  (Dic. 2010)</a:t>
          </a:r>
          <a:endParaRPr lang="es-NI" sz="1200" b="1" kern="1200" dirty="0"/>
        </a:p>
      </dsp:txBody>
      <dsp:txXfrm>
        <a:off x="4619162" y="1897059"/>
        <a:ext cx="2000610" cy="459364"/>
      </dsp:txXfrm>
    </dsp:sp>
    <dsp:sp modelId="{0BB10B6D-799F-455C-8112-7DD82C1D3156}">
      <dsp:nvSpPr>
        <dsp:cNvPr id="0" name=""/>
        <dsp:cNvSpPr/>
      </dsp:nvSpPr>
      <dsp:spPr>
        <a:xfrm>
          <a:off x="4238490" y="1770064"/>
          <a:ext cx="587462" cy="58762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0C0C89-B096-4D4C-9940-37833C023C0B}">
      <dsp:nvSpPr>
        <dsp:cNvPr id="0" name=""/>
        <dsp:cNvSpPr/>
      </dsp:nvSpPr>
      <dsp:spPr>
        <a:xfrm>
          <a:off x="4835326" y="1081023"/>
          <a:ext cx="1990627" cy="503153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16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200" b="1" kern="1200" dirty="0" smtClean="0"/>
            <a:t>Ejecución de Inversiones (inicia Enero 2011)</a:t>
          </a:r>
          <a:endParaRPr lang="es-NI" sz="1200" b="1" kern="1200" dirty="0"/>
        </a:p>
      </dsp:txBody>
      <dsp:txXfrm>
        <a:off x="4859888" y="1105585"/>
        <a:ext cx="1941503" cy="454029"/>
      </dsp:txXfrm>
    </dsp:sp>
    <dsp:sp modelId="{560B72AB-94E1-4370-83AF-0EC7F9D4D95D}">
      <dsp:nvSpPr>
        <dsp:cNvPr id="0" name=""/>
        <dsp:cNvSpPr/>
      </dsp:nvSpPr>
      <dsp:spPr>
        <a:xfrm>
          <a:off x="4390776" y="1084980"/>
          <a:ext cx="587462" cy="58762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693110-2647-4CEC-B404-E39D483AE56D}">
      <dsp:nvSpPr>
        <dsp:cNvPr id="0" name=""/>
        <dsp:cNvSpPr/>
      </dsp:nvSpPr>
      <dsp:spPr>
        <a:xfrm>
          <a:off x="4737722" y="432050"/>
          <a:ext cx="2202546" cy="48366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16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Congreso de rendición de  cuentas  (2011)</a:t>
          </a:r>
          <a:endParaRPr lang="es-ES" sz="1200" b="1" kern="1200" dirty="0"/>
        </a:p>
      </dsp:txBody>
      <dsp:txXfrm>
        <a:off x="4761332" y="455660"/>
        <a:ext cx="2155326" cy="436441"/>
      </dsp:txXfrm>
    </dsp:sp>
    <dsp:sp modelId="{61EF3AFA-ECE1-4EE7-B7FE-DE4DDA4BF0E6}">
      <dsp:nvSpPr>
        <dsp:cNvPr id="0" name=""/>
        <dsp:cNvSpPr/>
      </dsp:nvSpPr>
      <dsp:spPr>
        <a:xfrm>
          <a:off x="4379493" y="360038"/>
          <a:ext cx="587462" cy="58762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E24A1-B7E1-4402-99B6-C37311AA65FB}" type="datetimeFigureOut">
              <a:rPr lang="es-ES" smtClean="0"/>
              <a:pPr/>
              <a:t>16/03/2011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FB0A-4B0F-4D31-95BE-9E26A20669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85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FB0A-4B0F-4D31-95BE-9E26A206695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FB0A-4B0F-4D31-95BE-9E26A206695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277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21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13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21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21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9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57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102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070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8240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220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778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ugojulian70@yahoo.com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988841"/>
            <a:ext cx="8208911" cy="1296144"/>
          </a:xfrm>
        </p:spPr>
        <p:txBody>
          <a:bodyPr>
            <a:normAutofit/>
          </a:bodyPr>
          <a:lstStyle/>
          <a:p>
            <a:r>
              <a:rPr lang="es-ES" sz="3200" b="1" dirty="0"/>
              <a:t>C</a:t>
            </a:r>
            <a:r>
              <a:rPr lang="es-ES" sz="3200" b="1" dirty="0" smtClean="0"/>
              <a:t>ampaña Mundial </a:t>
            </a:r>
            <a:br>
              <a:rPr lang="es-ES" sz="3200" b="1" dirty="0" smtClean="0"/>
            </a:br>
            <a:r>
              <a:rPr lang="es-ES" sz="3200" b="1" dirty="0" smtClean="0"/>
              <a:t>Desarrollando </a:t>
            </a:r>
            <a:r>
              <a:rPr lang="es-ES" sz="3200" b="1" dirty="0"/>
              <a:t>Ciudades Resilientes</a:t>
            </a:r>
            <a:endParaRPr lang="es-PA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04856" cy="2232248"/>
          </a:xfrm>
        </p:spPr>
        <p:txBody>
          <a:bodyPr>
            <a:normAutofit fontScale="92500" lnSpcReduction="20000"/>
          </a:bodyPr>
          <a:lstStyle/>
          <a:p>
            <a:r>
              <a:rPr lang="es-PA" dirty="0"/>
              <a:t>	</a:t>
            </a:r>
            <a:r>
              <a:rPr lang="es-P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LOCAL PARA LA REDUCCION DE RIESGO DE DESASTRE</a:t>
            </a:r>
          </a:p>
          <a:p>
            <a:r>
              <a:rPr lang="es-PA" sz="2800" dirty="0" smtClean="0"/>
              <a:t>Mancomunidad Cuenca Río Telica-NICARAGUA</a:t>
            </a:r>
          </a:p>
          <a:p>
            <a:r>
              <a:rPr lang="es-PA" sz="3000" dirty="0" smtClean="0"/>
              <a:t>Lic. Hugo Julián Ruíz Urbina</a:t>
            </a:r>
          </a:p>
          <a:p>
            <a:r>
              <a:rPr lang="es-PA" sz="3000" dirty="0" smtClean="0"/>
              <a:t>Alcalde Municipal de Quezalguaque</a:t>
            </a:r>
          </a:p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pPr algn="l"/>
            <a:endParaRPr lang="es-PA" dirty="0"/>
          </a:p>
          <a:p>
            <a:pPr algn="l"/>
            <a:endParaRPr lang="es-PA" dirty="0" smtClean="0"/>
          </a:p>
          <a:p>
            <a:pPr algn="l"/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64088" y="565619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dirty="0" smtClean="0"/>
              <a:t>Marzo 16</a:t>
            </a:r>
            <a:r>
              <a:rPr lang="es-PA" sz="1600" dirty="0"/>
              <a:t>, 2011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16832"/>
            <a:ext cx="1051742" cy="108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76256" y="56322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1/9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66527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ES" sz="4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33458" y="3068960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El papel de los gobiernos locales como un facilitadores de procesos para el aumento de la resiliencia y el cambio de paradigmas</a:t>
            </a:r>
          </a:p>
          <a:p>
            <a:r>
              <a:rPr lang="es-ES" dirty="0" smtClean="0"/>
              <a:t>		Programas de  gobierno /Compromisos de campañas</a:t>
            </a:r>
          </a:p>
          <a:p>
            <a:r>
              <a:rPr lang="es-ES" dirty="0" smtClean="0"/>
              <a:t>		Herramientas e Instrumentos	</a:t>
            </a:r>
          </a:p>
          <a:p>
            <a:pPr>
              <a:buFont typeface="Wingdings" pitchFamily="2" charset="2"/>
              <a:buChar char="ü"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Buenas prácticas para la formulación de los Planes de Inversión Local: Experiencia desde la Mancomunidad Cuenca Río Telica Nicaragua</a:t>
            </a:r>
          </a:p>
          <a:p>
            <a:pPr>
              <a:buFont typeface="Wingdings" pitchFamily="2" charset="2"/>
              <a:buChar char="ü"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Lecciones aprendidas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41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5797" y="198884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chemeClr val="bg1">
                    <a:lumMod val="50000"/>
                  </a:schemeClr>
                </a:solidFill>
              </a:rPr>
              <a:t>INTRODUCCIÓN</a:t>
            </a:r>
            <a:endParaRPr lang="es-PA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781242" y="2736750"/>
            <a:ext cx="7773769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NI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Asignar un presupuesto y ofrecer incentivos a los propietarios de viviendas, las </a:t>
            </a:r>
            <a:r>
              <a:rPr lang="es-NI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familias de </a:t>
            </a:r>
            <a:r>
              <a:rPr lang="es-NI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bajos ingresos y el sector privado para que inviertan en la reducción del riesgo.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s-NI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Invertir </a:t>
            </a:r>
            <a:r>
              <a:rPr lang="es-NI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mantener las infraestructuras críticas, como el drenaje en caso </a:t>
            </a:r>
            <a:r>
              <a:rPr lang="es-NI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      tormenta.  </a:t>
            </a:r>
            <a:r>
              <a:rPr lang="es-NI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(aspecto 2 y 4 lista de verificación «Ciudades Resilientes»)</a:t>
            </a:r>
            <a:endParaRPr lang="es-NI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1810" y="4149080"/>
            <a:ext cx="80392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Invertir hoy para un mañana más seguro </a:t>
            </a:r>
          </a:p>
          <a:p>
            <a:pPr algn="ctr"/>
            <a:r>
              <a:rPr lang="es-NI" sz="1400" dirty="0" smtClean="0"/>
              <a:t>(tema central de la Segunda Plataforma Mundial)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NI" dirty="0" smtClean="0"/>
              <a:t>Los objetivos del </a:t>
            </a:r>
            <a:r>
              <a:rPr lang="es-NI" b="1" u="sng" dirty="0" smtClean="0"/>
              <a:t>Marco de Acción de Hyogo</a:t>
            </a:r>
            <a:r>
              <a:rPr lang="es-NI" dirty="0" smtClean="0"/>
              <a:t> como los </a:t>
            </a:r>
            <a:r>
              <a:rPr lang="es-NI" b="1" u="sng" dirty="0" smtClean="0"/>
              <a:t>Objetivos de Desarrollo del Milenio</a:t>
            </a:r>
            <a:r>
              <a:rPr lang="es-NI" dirty="0" smtClean="0"/>
              <a:t> no se pueden alcanzar sino se llevan a cabo inversiones en el ámbito local.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NI" dirty="0" smtClean="0"/>
              <a:t>Requerimos de una voluntad política y de programas de gobiernos  y de un compromiso de todos los actores locales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734489" y="2708920"/>
            <a:ext cx="7773769" cy="28007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NI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Cambios de paradigmas</a:t>
            </a:r>
            <a:r>
              <a:rPr lang="es-NI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no se puede seguir invirtiendo solo en emergencias la tendencia del aumento de los fenómenos naturales y el fortalecimiento de las comunidades están haciendo cada día que los gobiernos locales inviertan altos porcentajes de sus presupuestos en la RRD</a:t>
            </a:r>
          </a:p>
          <a:p>
            <a:endParaRPr lang="es-NI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NI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RRD es un tema que cruza cualquier área de inversión</a:t>
            </a:r>
            <a:r>
              <a:rPr lang="es-NI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principalmente cuando hablamos de la inversión local: efectuada por el gobierno local, gobierno central o la iniciativa privada, en </a:t>
            </a:r>
            <a:r>
              <a:rPr lang="es-N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es-NI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búsqueda de fortalecer las capacidades de resiliencia </a:t>
            </a:r>
            <a:r>
              <a:rPr lang="es-NI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la población es necesario la utilización de instrumentos y herramientas para la planificación: Planes Estratégicos, Planes de Desarrollo, Planes Urbanísticos, Planes de Desarrollo Económicos, Programas de inversión entre otros.</a:t>
            </a:r>
            <a:endParaRPr lang="es-NI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8687" y="4712165"/>
            <a:ext cx="803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NI" sz="1400" dirty="0" smtClean="0"/>
          </a:p>
          <a:p>
            <a:endParaRPr lang="es-NI" dirty="0"/>
          </a:p>
        </p:txBody>
      </p:sp>
      <p:sp>
        <p:nvSpPr>
          <p:cNvPr id="7" name="6 CuadroTexto"/>
          <p:cNvSpPr txBox="1"/>
          <p:nvPr/>
        </p:nvSpPr>
        <p:spPr>
          <a:xfrm>
            <a:off x="734489" y="1988840"/>
            <a:ext cx="758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TENDENCIAS DE LA INVERSION LOCAL</a:t>
            </a:r>
            <a:endParaRPr lang="es-NI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7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5797" y="1772816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MANCOMUNIDAD CUENCA RIO TELICA</a:t>
            </a:r>
            <a:endParaRPr lang="es-P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76256" y="56322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83568" y="2601778"/>
            <a:ext cx="72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NI" dirty="0" smtClean="0"/>
          </a:p>
          <a:p>
            <a:r>
              <a:rPr lang="es-NI" dirty="0" smtClean="0"/>
              <a:t> </a:t>
            </a:r>
            <a:endParaRPr lang="es-NI" dirty="0"/>
          </a:p>
        </p:txBody>
      </p:sp>
      <p:pic>
        <p:nvPicPr>
          <p:cNvPr id="8" name="13 Imagen" descr="mapa_ansia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272" y="2636912"/>
            <a:ext cx="2382098" cy="17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15245"/>
              </p:ext>
            </p:extLst>
          </p:nvPr>
        </p:nvGraphicFramePr>
        <p:xfrm>
          <a:off x="2915816" y="2624906"/>
          <a:ext cx="6096000" cy="3379790"/>
        </p:xfrm>
        <a:graphic>
          <a:graphicData uri="http://schemas.openxmlformats.org/drawingml/2006/table">
            <a:tbl>
              <a:tblPr firstRow="1" bandRow="1"/>
              <a:tblGrid>
                <a:gridCol w="1728192"/>
                <a:gridCol w="4367808"/>
              </a:tblGrid>
              <a:tr h="357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Beneficiarios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Extensión territorial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200" dirty="0" smtClean="0"/>
                        <a:t>70, 000 habitantes aproximadamente</a:t>
                      </a:r>
                      <a:endParaRPr lang="es-E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200" baseline="0" dirty="0" smtClean="0"/>
                        <a:t>1,373 Km2.</a:t>
                      </a:r>
                      <a:endParaRPr lang="es-E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Municipios Ejecutores</a:t>
                      </a:r>
                      <a:endParaRPr lang="es-E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Telica, Quezalguaque y Larreynaga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bjetivo del Proyecto</a:t>
                      </a:r>
                      <a:endParaRPr lang="es-E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Generar procesos y estrategias de cambio estructural endógenos - a través del consenso, la apropiación y la participación de los actores sociales locales/territoriales- para lograr el buen gobierno y la administración de los territorios buscando avanzar en el desarrollo sostenible y la reducción del riesgo de desastres. </a:t>
                      </a:r>
                    </a:p>
                    <a:p>
                      <a:pPr marL="0" algn="l" defTabSz="914400" rtl="0" eaLnBrk="1" latinLnBrk="0" hangingPunct="1"/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Socios técnicos</a:t>
                      </a:r>
                      <a:endParaRPr lang="es-E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Asociattion Territoires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Solidaires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Universidad Nacional de Ingeniería, Instituto Nicaragüense de Estudios Territoriales, Dirección de Defensa Civil, Instituto Nicaragüense de Tecnología Agropecuaria, Ministerio de Salud, Ministerio de Educación, Visión Mundial, Ayuda en Acción, 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10126" y="4581128"/>
            <a:ext cx="2791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Unidos en el desarrollo local endógeno y la reducción del riesgo de desastres.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Implementando el Marco de Acción de Hyogo en el ámbito local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67" y="1879233"/>
            <a:ext cx="734218" cy="75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 descr="logo_TS_FIN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682" y="5977884"/>
            <a:ext cx="14398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" name="Imagen 1"/>
          <p:cNvPicPr>
            <a:picLocks noChangeAspect="1" noChangeArrowheads="1"/>
          </p:cNvPicPr>
          <p:nvPr/>
        </p:nvPicPr>
        <p:blipFill>
          <a:blip r:embed="rId7" cstate="print"/>
          <a:srcRect l="10843" t="16522" r="77750" b="73323"/>
          <a:stretch>
            <a:fillRect/>
          </a:stretch>
        </p:blipFill>
        <p:spPr>
          <a:xfrm>
            <a:off x="8046196" y="5940579"/>
            <a:ext cx="919162" cy="511175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94" y="5928441"/>
            <a:ext cx="436845" cy="59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72" y="5924453"/>
            <a:ext cx="681946" cy="5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22" y="5904819"/>
            <a:ext cx="518940" cy="63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44490"/>
              </p:ext>
            </p:extLst>
          </p:nvPr>
        </p:nvGraphicFramePr>
        <p:xfrm>
          <a:off x="914400" y="1484784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0" y="1457400"/>
            <a:ext cx="771465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DESDE LA MANCOMUNIDAD</a:t>
            </a:r>
          </a:p>
          <a:p>
            <a:r>
              <a:rPr lang="es-NI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CUENCA RIO TELICA</a:t>
            </a:r>
          </a:p>
          <a:p>
            <a:r>
              <a:rPr lang="es-N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Planificación Municipal con </a:t>
            </a:r>
            <a:br>
              <a:rPr lang="es-N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N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de Desarrollo </a:t>
            </a:r>
            <a:r>
              <a:rPr lang="es-N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</a:t>
            </a:r>
          </a:p>
          <a:p>
            <a:endParaRPr lang="es-NI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NI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HERRAMIENTAS  </a:t>
            </a:r>
            <a:r>
              <a:rPr lang="es-NI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UTILIZADAS</a:t>
            </a:r>
          </a:p>
          <a:p>
            <a:r>
              <a:rPr lang="es-NI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Diagnósticos </a:t>
            </a:r>
            <a:r>
              <a:rPr lang="es-NI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municipales</a:t>
            </a:r>
          </a:p>
          <a:p>
            <a:r>
              <a:rPr lang="es-NI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Planes de Inversiones Anuales</a:t>
            </a:r>
          </a:p>
          <a:p>
            <a:r>
              <a:rPr lang="es-NI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Planes de Desarrollo Municipales</a:t>
            </a:r>
          </a:p>
          <a:p>
            <a:r>
              <a:rPr lang="es-NI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Planes de Respuestas ante Desastres</a:t>
            </a:r>
          </a:p>
          <a:p>
            <a:r>
              <a:rPr lang="es-NI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 Estratégico Mancomunado</a:t>
            </a:r>
          </a:p>
          <a:p>
            <a:r>
              <a:rPr lang="es-NI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 </a:t>
            </a:r>
            <a:r>
              <a:rPr lang="es-NI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Urbanístico</a:t>
            </a:r>
          </a:p>
          <a:p>
            <a:r>
              <a:rPr lang="es-NI" sz="1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MARCO DE ACCION DE HYOGO</a:t>
            </a:r>
            <a:endParaRPr lang="es-NI" sz="14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NI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NI" sz="14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MECANISMOS  DE CONSULTAS UTILIZADOS </a:t>
            </a:r>
            <a:endParaRPr lang="es-NI" sz="14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Procesos de Asambleas Comunitarias</a:t>
            </a:r>
          </a:p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Consulta con Gabinetes del Poder Ciudadano</a:t>
            </a:r>
          </a:p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Mesas sectoriales </a:t>
            </a:r>
          </a:p>
          <a:p>
            <a:endParaRPr lang="es-NI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NI" b="1" dirty="0" smtClean="0">
              <a:solidFill>
                <a:srgbClr val="FF0000"/>
              </a:solidFill>
            </a:endParaRPr>
          </a:p>
          <a:p>
            <a:endParaRPr lang="es-NI" b="1" dirty="0" smtClean="0">
              <a:solidFill>
                <a:srgbClr val="FF0000"/>
              </a:solidFill>
            </a:endParaRPr>
          </a:p>
          <a:p>
            <a:endParaRPr lang="es-NI" b="1" dirty="0" smtClean="0">
              <a:solidFill>
                <a:srgbClr val="FF0000"/>
              </a:solidFill>
            </a:endParaRPr>
          </a:p>
          <a:p>
            <a:endParaRPr lang="es-NI" b="1" dirty="0">
              <a:solidFill>
                <a:srgbClr val="FF0000"/>
              </a:solidFill>
            </a:endParaRPr>
          </a:p>
          <a:p>
            <a:endParaRPr lang="es-NI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8210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8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5797" y="96617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/>
              <a:t>Experiencia desde la Mancomunidad</a:t>
            </a:r>
            <a:endParaRPr lang="es-PA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6" y="1909002"/>
            <a:ext cx="5954958" cy="28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85786" y="5276558"/>
            <a:ext cx="7386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NI" sz="1400" dirty="0">
                <a:solidFill>
                  <a:prstClr val="black"/>
                </a:solidFill>
                <a:latin typeface="Arial" charset="0"/>
                <a:cs typeface="Arial" charset="0"/>
              </a:rPr>
              <a:t>Medio Ambiente con Reducción de Riesgo de Desastre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NI" sz="1400" dirty="0">
                <a:solidFill>
                  <a:prstClr val="black"/>
                </a:solidFill>
                <a:latin typeface="Arial" charset="0"/>
                <a:cs typeface="Arial" charset="0"/>
              </a:rPr>
              <a:t>Económico - Productivo	</a:t>
            </a:r>
            <a:endParaRPr lang="es-NI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NI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Socio </a:t>
            </a:r>
            <a:r>
              <a:rPr lang="es-NI" sz="1400" dirty="0">
                <a:solidFill>
                  <a:prstClr val="black"/>
                </a:solidFill>
                <a:latin typeface="Arial" charset="0"/>
                <a:cs typeface="Arial" charset="0"/>
              </a:rPr>
              <a:t>– Cultural con énfasis en niñez, adolescencia y mujer	</a:t>
            </a:r>
            <a:endParaRPr lang="es-NI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NI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Infraestructura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NI" sz="1400" dirty="0">
                <a:solidFill>
                  <a:prstClr val="black"/>
                </a:solidFill>
                <a:latin typeface="Arial" charset="0"/>
                <a:cs typeface="Arial" charset="0"/>
              </a:rPr>
              <a:t>Gobernabilidad -</a:t>
            </a:r>
            <a:r>
              <a:rPr lang="es-NI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Institucionalidad</a:t>
            </a:r>
            <a:r>
              <a:rPr lang="es-NI" sz="1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s-NI" sz="1600" dirty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306489" y="490722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EJES ESTRATEGICOS  DE LA MANCOMUNIDAD</a:t>
            </a:r>
            <a:endParaRPr lang="es-NI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92280" y="2492896"/>
            <a:ext cx="1656184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NI" sz="1600" dirty="0" smtClean="0">
                <a:solidFill>
                  <a:schemeClr val="bg1"/>
                </a:solidFill>
              </a:rPr>
              <a:t>% de Inversión Local en base al monto total de Egresos </a:t>
            </a:r>
            <a:r>
              <a:rPr lang="es-NI" sz="1600" dirty="0">
                <a:solidFill>
                  <a:schemeClr val="bg1"/>
                </a:solidFill>
              </a:rPr>
              <a:t>A</a:t>
            </a:r>
            <a:r>
              <a:rPr lang="es-NI" sz="1600" dirty="0" smtClean="0">
                <a:solidFill>
                  <a:schemeClr val="bg1"/>
                </a:solidFill>
              </a:rPr>
              <a:t>nuales de cada municipio de la Mancomunidad</a:t>
            </a:r>
            <a:endParaRPr lang="es-N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272808" cy="4248472"/>
          </a:xfrm>
        </p:spPr>
        <p:txBody>
          <a:bodyPr>
            <a:normAutofit/>
          </a:bodyPr>
          <a:lstStyle/>
          <a:p>
            <a:pPr algn="l"/>
            <a:r>
              <a:rPr lang="es-PA" dirty="0" smtClean="0"/>
              <a:t>	</a:t>
            </a:r>
            <a:r>
              <a:rPr lang="es-PA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LECCIONES APRENDIDAS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600" dirty="0" smtClean="0">
                <a:solidFill>
                  <a:schemeClr val="tx1"/>
                </a:solidFill>
              </a:rPr>
              <a:t>La formulación de los  Planes de Inversiones Anuales es un proceso participativo y como resultado tendremos la fotografía de las capacidades locales de participación ciudadana, del consenso y de concientización que tienen nuestros pobladores y gobiernos locales y no debe ser visto como una actividad meramente administrativa.</a:t>
            </a:r>
          </a:p>
          <a:p>
            <a:pPr algn="just"/>
            <a:endParaRPr lang="es-PA" sz="16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600" dirty="0" smtClean="0">
                <a:solidFill>
                  <a:schemeClr val="tx1"/>
                </a:solidFill>
              </a:rPr>
              <a:t>Los planes de inversión tiene rostro humano, por lo tanto se deben trabajar con los pobladores y desde sus propios entornos con una propuesta que involucre temas de RRD y DEL que haga integra la propuesta de desarrollo local y aumente la resiliencia.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PA" sz="1600" dirty="0" smtClean="0">
              <a:solidFill>
                <a:schemeClr val="tx1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Plantearse el desarrollo con base a los recursos y capacidades endógenas que rompe la dependencia,  pone en valor al territorio y sus recursos, garantiza la sostenibilidad y permite una mejor relación con el ambiente. </a:t>
            </a:r>
          </a:p>
          <a:p>
            <a:pPr algn="l"/>
            <a:endParaRPr lang="es-PA" sz="2400" dirty="0" smtClean="0"/>
          </a:p>
          <a:p>
            <a:pPr algn="l"/>
            <a:endParaRPr lang="es-PA" sz="2400" dirty="0" smtClean="0"/>
          </a:p>
          <a:p>
            <a:pPr algn="l"/>
            <a:endParaRPr lang="es-PA" sz="2400" dirty="0" smtClean="0"/>
          </a:p>
          <a:p>
            <a:pPr algn="l"/>
            <a:endParaRPr lang="es-P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1"/>
            <a:ext cx="918210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68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76256" y="563225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 smtClean="0"/>
              <a:t>Lamina </a:t>
            </a:r>
            <a:r>
              <a:rPr lang="es-PA" sz="1400" dirty="0"/>
              <a:t>9</a:t>
            </a:r>
            <a:r>
              <a:rPr lang="es-PA" sz="1400" dirty="0" smtClean="0"/>
              <a:t>/9</a:t>
            </a:r>
            <a:endParaRPr lang="es-PA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43885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83568" y="2142803"/>
            <a:ext cx="7272808" cy="4248472"/>
          </a:xfrm>
        </p:spPr>
        <p:txBody>
          <a:bodyPr>
            <a:normAutofit/>
          </a:bodyPr>
          <a:lstStyle/>
          <a:p>
            <a:r>
              <a:rPr lang="es-PA" dirty="0" smtClean="0">
                <a:solidFill>
                  <a:schemeClr val="accent6">
                    <a:lumMod val="75000"/>
                  </a:schemeClr>
                </a:solidFill>
              </a:rPr>
              <a:t>GRACIAS</a:t>
            </a:r>
          </a:p>
          <a:p>
            <a:r>
              <a:rPr lang="es-PA" sz="2000" dirty="0" smtClean="0"/>
              <a:t>Mancomunidad Cuenca Río Telica</a:t>
            </a:r>
          </a:p>
          <a:p>
            <a:r>
              <a:rPr lang="es-PA" sz="2000" dirty="0" smtClean="0"/>
              <a:t>www.alcaldiaquezalguaque.com</a:t>
            </a:r>
          </a:p>
          <a:p>
            <a:r>
              <a:rPr lang="es-PA" sz="2000" dirty="0" smtClean="0">
                <a:hlinkClick r:id="rId5"/>
              </a:rPr>
              <a:t>hugojulian70@yahoo.com</a:t>
            </a:r>
            <a:endParaRPr lang="es-PA" sz="2000" dirty="0" smtClean="0"/>
          </a:p>
          <a:p>
            <a:r>
              <a:rPr lang="es-PA" sz="2000" dirty="0" smtClean="0"/>
              <a:t>mancomunidadriotelica@gmail.com</a:t>
            </a:r>
          </a:p>
        </p:txBody>
      </p:sp>
    </p:spTree>
    <p:extLst>
      <p:ext uri="{BB962C8B-B14F-4D97-AF65-F5344CB8AC3E}">
        <p14:creationId xmlns:p14="http://schemas.microsoft.com/office/powerpoint/2010/main" val="21513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552</Words>
  <Application>Microsoft Office PowerPoint</Application>
  <PresentationFormat>Presentación en pantalla (4:3)</PresentationFormat>
  <Paragraphs>98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Campaña Mundial  Desarrollando Ciudades Resilientes</vt:lpstr>
      <vt:lpstr>CONTENIDO</vt:lpstr>
      <vt:lpstr>INTRODUCCIÓN</vt:lpstr>
      <vt:lpstr>Presentación de PowerPoint</vt:lpstr>
      <vt:lpstr>MANCOMUNIDAD CUENCA RIO TELICA</vt:lpstr>
      <vt:lpstr>Presentación de PowerPoint</vt:lpstr>
      <vt:lpstr>Experiencia desde la Mancomunidad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Temática:</dc:title>
  <dc:creator>Julio Garcia</dc:creator>
  <cp:lastModifiedBy>ANSIA</cp:lastModifiedBy>
  <cp:revision>59</cp:revision>
  <dcterms:created xsi:type="dcterms:W3CDTF">2011-02-04T21:23:49Z</dcterms:created>
  <dcterms:modified xsi:type="dcterms:W3CDTF">2011-03-16T16:02:16Z</dcterms:modified>
</cp:coreProperties>
</file>